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7"/>
  </p:notesMasterIdLst>
  <p:handoutMasterIdLst>
    <p:handoutMasterId r:id="rId38"/>
  </p:handoutMasterIdLst>
  <p:sldIdLst>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473"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472" r:id="rId36"/>
  </p:sldIdLst>
  <p:sldSz cx="9144000" cy="6858000" type="screen4x3"/>
  <p:notesSz cx="7010400" cy="92964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initials="L" lastIdx="11" clrIdx="0"/>
  <p:cmAuthor id="2" name="Microsoft Office User" initials="Office" lastIdx="11" clrIdx="1"/>
  <p:cmAuthor id="3" name="Heinemann" initials="" lastIdx="25" clrIdx="2"/>
  <p:cmAuthor id="4" name="Michelle's" initials="M" lastIdx="7" clrIdx="3"/>
  <p:cmAuthor id="5" name="Michelle Brown" initials="MB" lastIdx="8" clrIdx="4"/>
  <p:cmAuthor id="6" name="UMass Donahue Institute" initials="UMDI" lastIdx="3" clrIdx="5"/>
  <p:cmAuthor id="7" name="Karen Surprenant" initials="KS" lastIdx="4" clrIdx="6">
    <p:extLst>
      <p:ext uri="{19B8F6BF-5375-455C-9EA6-DF929625EA0E}">
        <p15:presenceInfo xmlns:p15="http://schemas.microsoft.com/office/powerpoint/2012/main" userId="37becdcbfd1baaa2" providerId="Windows Live"/>
      </p:ext>
    </p:extLst>
  </p:cmAuthor>
  <p:cmAuthor id="8" name="diadmin" initials="d" lastIdx="6" clrIdx="7">
    <p:extLst>
      <p:ext uri="{19B8F6BF-5375-455C-9EA6-DF929625EA0E}">
        <p15:presenceInfo xmlns:p15="http://schemas.microsoft.com/office/powerpoint/2012/main" userId="diadmin" providerId="None"/>
      </p:ext>
    </p:extLst>
  </p:cmAuthor>
  <p:cmAuthor id="9" name="uitsadmin" initials="u" lastIdx="3" clrIdx="8">
    <p:extLst>
      <p:ext uri="{19B8F6BF-5375-455C-9EA6-DF929625EA0E}">
        <p15:presenceInfo xmlns:p15="http://schemas.microsoft.com/office/powerpoint/2012/main" userId="uitsadmin" providerId="None"/>
      </p:ext>
    </p:extLst>
  </p:cmAuthor>
  <p:cmAuthor id="10" name="Jennifer Smith" initials="JS" lastIdx="9" clrIdx="9">
    <p:extLst>
      <p:ext uri="{19B8F6BF-5375-455C-9EA6-DF929625EA0E}">
        <p15:presenceInfo xmlns:p15="http://schemas.microsoft.com/office/powerpoint/2012/main" userId="8451786c53678bae" providerId="Windows Live"/>
      </p:ext>
    </p:extLst>
  </p:cmAuthor>
  <p:cmAuthor id="11" name="Melanie Wilson" initials="MW" lastIdx="16" clrIdx="10">
    <p:extLst>
      <p:ext uri="{19B8F6BF-5375-455C-9EA6-DF929625EA0E}">
        <p15:presenceInfo xmlns:p15="http://schemas.microsoft.com/office/powerpoint/2012/main" userId="Melanie Wilson" providerId="None"/>
      </p:ext>
    </p:extLst>
  </p:cmAuthor>
  <p:cmAuthor id="12" name="Daly, Carol" initials="DC" lastIdx="1" clrIdx="11">
    <p:extLst>
      <p:ext uri="{19B8F6BF-5375-455C-9EA6-DF929625EA0E}">
        <p15:presenceInfo xmlns:p15="http://schemas.microsoft.com/office/powerpoint/2012/main" userId="S::cdaly@umassp.edu::4d133bc2-a937-4964-8a52-812de89a9c23" providerId="AD"/>
      </p:ext>
    </p:extLst>
  </p:cmAuthor>
  <p:cmAuthor id="13" name="Louise Eldridge" initials="LE" lastIdx="8" clrIdx="12">
    <p:extLst>
      <p:ext uri="{19B8F6BF-5375-455C-9EA6-DF929625EA0E}">
        <p15:presenceInfo xmlns:p15="http://schemas.microsoft.com/office/powerpoint/2012/main" userId="4b9353d6b8280686" providerId="Windows Live"/>
      </p:ext>
    </p:extLst>
  </p:cmAuthor>
  <p:cmAuthor id="14" name="Microsoft Office User" initials="MOU" lastIdx="6" clrIdx="13">
    <p:extLst>
      <p:ext uri="{19B8F6BF-5375-455C-9EA6-DF929625EA0E}">
        <p15:presenceInfo xmlns:p15="http://schemas.microsoft.com/office/powerpoint/2012/main" userId="Microsoft Office User" providerId="None"/>
      </p:ext>
    </p:extLst>
  </p:cmAuthor>
  <p:cmAuthor id="15" name="Karin Deck" initials="KD" lastIdx="5" clrIdx="14">
    <p:extLst>
      <p:ext uri="{19B8F6BF-5375-455C-9EA6-DF929625EA0E}">
        <p15:presenceInfo xmlns:p15="http://schemas.microsoft.com/office/powerpoint/2012/main" userId="Karin Deck" providerId="None"/>
      </p:ext>
    </p:extLst>
  </p:cmAuthor>
  <p:cmAuthor id="16" name="Melanie Wilson" initials="MW [2]" lastIdx="4" clrIdx="15">
    <p:extLst>
      <p:ext uri="{19B8F6BF-5375-455C-9EA6-DF929625EA0E}">
        <p15:presenceInfo xmlns:p15="http://schemas.microsoft.com/office/powerpoint/2012/main" userId="dade3f12e51440d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55A"/>
    <a:srgbClr val="1F4E79"/>
    <a:srgbClr val="009243"/>
    <a:srgbClr val="FFF4CE"/>
    <a:srgbClr val="FFF8B8"/>
    <a:srgbClr val="50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19" autoAdjust="0"/>
    <p:restoredTop sz="69970" autoAdjust="0"/>
  </p:normalViewPr>
  <p:slideViewPr>
    <p:cSldViewPr snapToGrid="0">
      <p:cViewPr varScale="1">
        <p:scale>
          <a:sx n="76" d="100"/>
          <a:sy n="76" d="100"/>
        </p:scale>
        <p:origin x="1758" y="11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p:scale>
          <a:sx n="125" d="100"/>
          <a:sy n="125" d="100"/>
        </p:scale>
        <p:origin x="702" y="-20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dirty="0"/>
          </a:p>
        </p:txBody>
      </p:sp>
      <p:sp>
        <p:nvSpPr>
          <p:cNvPr id="3" name="Date Placeholder 2"/>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657B53BC-3B63-49FA-AFC8-B0F0C53D19DF}" type="datetimeFigureOut">
              <a:rPr lang="en-US" smtClean="0"/>
              <a:t>4/23/2020</a:t>
            </a:fld>
            <a:endParaRPr lang="en-US" dirty="0"/>
          </a:p>
        </p:txBody>
      </p:sp>
      <p:sp>
        <p:nvSpPr>
          <p:cNvPr id="4" name="Footer Placeholder 3"/>
          <p:cNvSpPr>
            <a:spLocks noGrp="1"/>
          </p:cNvSpPr>
          <p:nvPr>
            <p:ph type="ftr" sz="quarter" idx="2"/>
          </p:nvPr>
        </p:nvSpPr>
        <p:spPr>
          <a:xfrm>
            <a:off x="1" y="8829537"/>
            <a:ext cx="3038258" cy="465292"/>
          </a:xfrm>
          <a:prstGeom prst="rect">
            <a:avLst/>
          </a:prstGeom>
        </p:spPr>
        <p:txBody>
          <a:bodyPr vert="horz" lIns="90416" tIns="45208" rIns="90416" bIns="452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576" y="8829537"/>
            <a:ext cx="3038258" cy="465292"/>
          </a:xfrm>
          <a:prstGeom prst="rect">
            <a:avLst/>
          </a:prstGeom>
        </p:spPr>
        <p:txBody>
          <a:bodyPr vert="horz" lIns="90416" tIns="45208" rIns="90416" bIns="45208" rtlCol="0" anchor="b"/>
          <a:lstStyle>
            <a:lvl1pPr algn="r">
              <a:defRPr sz="1200"/>
            </a:lvl1pPr>
          </a:lstStyle>
          <a:p>
            <a:fld id="{CA15EBE5-DAAE-4FE2-AAE0-D9E1DCC94F37}" type="slidenum">
              <a:rPr lang="en-US" smtClean="0"/>
              <a:t>‹#›</a:t>
            </a:fld>
            <a:endParaRPr lang="en-US" dirty="0"/>
          </a:p>
        </p:txBody>
      </p:sp>
    </p:spTree>
    <p:extLst>
      <p:ext uri="{BB962C8B-B14F-4D97-AF65-F5344CB8AC3E}">
        <p14:creationId xmlns:p14="http://schemas.microsoft.com/office/powerpoint/2010/main" val="3852318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4" tIns="46586" rIns="93174" bIns="46586" rtlCol="0"/>
          <a:lstStyle>
            <a:lvl1pPr algn="r">
              <a:defRPr sz="1200"/>
            </a:lvl1pPr>
          </a:lstStyle>
          <a:p>
            <a:fld id="{F9ED0651-047D-427C-8460-56476AADC3D5}" type="datetimeFigureOut">
              <a:rPr lang="en-US" smtClean="0"/>
              <a:t>4/23/2020</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4" tIns="46586" rIns="93174" bIns="46586" rtlCol="0" anchor="b"/>
          <a:lstStyle>
            <a:lvl1pPr algn="r">
              <a:defRPr sz="1200"/>
            </a:lvl1pPr>
          </a:lstStyle>
          <a:p>
            <a:fld id="{DE849C0E-547D-4C62-B1CF-488EF789ABD3}" type="slidenum">
              <a:rPr lang="en-US" smtClean="0"/>
              <a:t>‹#›</a:t>
            </a:fld>
            <a:endParaRPr lang="en-US" dirty="0"/>
          </a:p>
        </p:txBody>
      </p:sp>
    </p:spTree>
    <p:extLst>
      <p:ext uri="{BB962C8B-B14F-4D97-AF65-F5344CB8AC3E}">
        <p14:creationId xmlns:p14="http://schemas.microsoft.com/office/powerpoint/2010/main" val="228454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gitalimpact.io/digital-literacy-a-core-capacity-for-21st-century-nonprofi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ewinternet.org/2016/09/20/digital-readiness-gap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echsoup.org/support/articles-and-how-tos/how-to-choose-and-work-with-technology-consultan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br>
              <a:rPr lang="en-US" sz="1200" dirty="0">
                <a:effectLst/>
                <a:latin typeface="Arial" panose="020B0604020202020204" pitchFamily="34" charset="0"/>
                <a:ea typeface="Calibri" panose="020F0502020204030204" pitchFamily="34" charset="0"/>
                <a:cs typeface="Times New Roman" panose="02020603050405020304" pitchFamily="18" charset="0"/>
              </a:rPr>
            </a:br>
            <a:r>
              <a:rPr lang="en-US" sz="1200" dirty="0">
                <a:effectLst/>
                <a:latin typeface="Arial" panose="020B0604020202020204" pitchFamily="34" charset="0"/>
                <a:ea typeface="Calibri" panose="020F0502020204030204" pitchFamily="34" charset="0"/>
                <a:cs typeface="Times New Roman" panose="02020603050405020304" pitchFamily="18" charset="0"/>
              </a:rPr>
              <a:t>Welcome participants to the session and introduce yourself. If you have co-facilitators, invite them to introduce themselves, too. Begin the session with an introductory activity to create a positive group climate and begin the engagement process.</a:t>
            </a:r>
            <a:r>
              <a:rPr lang="en-US" sz="11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Prepare for the activity by setting out picture cards that illustrate a range of possible feelings about technology. Prepare to have at least one card per participant, and preferably more. As participants enter the room, ask them to choose the card that best expresses their own feelings about technology. If you do not have picture cards, ask participants to fill in the blank in the following sentence: “When I think about technology, I” They can write their responses on scrap paper or flipchart sheets hung around the room.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When participants have finished choosing their cards or completing the fill-in-the-blank exercise, tell them you’ll return to the activity in a few minutes. Then, introduce the session by reviewing the following material.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“The National Center on Program Management and Fiscal Operations has updated Head Start A to Z to align with the revised Head Start Program Performance Standards that became effective in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to be a learning organization that continues to grow and flourish.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“Head Start A to Z, 2.0, is most successful when it helps us share the best of what we have to offer with a strength-based focus. As you engage in this session, we hope that you will support one another in the learning process by generously sharing your knowledge, experience, and perspective.”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Now, revisit the opening activity. If you used picture cards, ask volunteers to describe why they chose the particular cards they did. If participants wrote fill-in-the-blank responses, ask a few to read and explain their answers.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a:t>
            </a:fld>
            <a:endParaRPr lang="en-US" dirty="0"/>
          </a:p>
        </p:txBody>
      </p:sp>
    </p:spTree>
    <p:extLst>
      <p:ext uri="{BB962C8B-B14F-4D97-AF65-F5344CB8AC3E}">
        <p14:creationId xmlns:p14="http://schemas.microsoft.com/office/powerpoint/2010/main" val="118264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 following activity requires participants to have Internet access.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“The importance of technology and information systems in Head Start and Early Head Start programs can’t be overstated. Given its role in managing and storing data, it is central to the proper functioning of all the other management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“To visualize its role, think about this system as a tree—the </a:t>
            </a:r>
            <a:r>
              <a:rPr lang="en-US" sz="1200" b="1" dirty="0" err="1">
                <a:solidFill>
                  <a:srgbClr val="1F4E79"/>
                </a:solidFill>
                <a:effectLst/>
                <a:latin typeface="Arial" panose="020B0604020202020204" pitchFamily="34" charset="0"/>
                <a:ea typeface="Calibri" panose="020F0502020204030204" pitchFamily="34" charset="0"/>
                <a:cs typeface="Times New Roman" panose="02020603050405020304" pitchFamily="18" charset="0"/>
              </a:rPr>
              <a:t>technolotree</a:t>
            </a:r>
            <a:r>
              <a:rPr lang="en-US" sz="1200" dirty="0">
                <a:effectLst/>
                <a:latin typeface="Arial" panose="020B0604020202020204" pitchFamily="34" charset="0"/>
                <a:ea typeface="Calibri" panose="020F0502020204030204" pitchFamily="34" charset="0"/>
                <a:cs typeface="Times New Roman" panose="02020603050405020304" pitchFamily="18" charset="0"/>
              </a:rPr>
              <a:t>—that is rooted in our services to children and families. It also connects Head Start systems to make them stronger. Technology acts as a central support for our programs as we pursue quality child and family outcomes.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“If we use technology strategically, the other systems become more efficient and effective. Let’s think more about this impact.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 looked at the Head Start Management Systems Wheel on a previous slide. I’d like each of you to turn to a partner and find the wheel on one of your devices—a smartphone, tablet, or laptop. Go to the Early Childhood Learning and Knowledge Center (ECLKC) website and search for ‘management wheel.’ Once you’ve found it, brainstorm ways technology impacts the other 11 management systems. Take notes so you can share your thoughts with the group. You’ll have 10 minutes for this activity.”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After 10 minutes, ask volunteers to share ideas from their conversations. Responses may include: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Program monitoring software helps us determine how well we are meeting our goals. This impacts several management systems, including community and self-assessment, and program planning and service system design.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Budget management software allows us to document our expenditures and overall budget performance. This impacts the fiscal management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Software helps us manage and track many aspects of program operations, such as student attendance and school readiness.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highlight>
                  <a:srgbClr val="00FF00"/>
                </a:highligh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rPr>
              <a:t>As you can see, each of these activities contributes to our goal of creating high-quality outcomes for children and families.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10</a:t>
            </a:fld>
            <a:endParaRPr lang="en-US" dirty="0"/>
          </a:p>
        </p:txBody>
      </p:sp>
    </p:spTree>
    <p:extLst>
      <p:ext uri="{BB962C8B-B14F-4D97-AF65-F5344CB8AC3E}">
        <p14:creationId xmlns:p14="http://schemas.microsoft.com/office/powerpoint/2010/main" val="325830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Facilitator’s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Continue with your mini-lecture on how technology and information systems impact other management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“When we’re designing our technology and information systems, four of the other management systems deserve special consideration: fiscal management; facilities and learning environments; human resources; and training and professional development. To some extent, each of them determine what kind of technology we can have and how well we’ll use it. Let’s look at them one by 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Fiscal management.</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Technology can be expensive, and some expenses are ongoing. Its costs are usually distributed across budget categories, meaning budgeting correctly for technology can be complicated. Fiscal management is related to technology and information systems in another important way. Fiscal staff are particularly close collaborators with program leaders, using sophisticated software to produce many of the reports that leaders rely upon.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Facilities and learning environments.</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You must have the physical infrastructure to securely house your technology and information systems. Your system must be protected in case of a physical breach (e.g., break-in), natural disaster, or fire. It must also be protected against a virtual breach, such as computer viruses or hacking. As technology evolves, threats to it evolve as well, and programs must continually reassess their ability to safeguard their 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Human resources.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Technology only benefits your program if you have staff who understand it, embrace it, and use it. You can maximize your staff’s use of technology by hiring experienced IT staff and onboarding all new staff carefully.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Training and professional development.</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Not all staff are comfortable with technology, so leaders must try to bring everyone on board through a variety of formal and informal learning opportunities. They should consider peer-to-peer mentoring, pairing more-experienced with less-experienced staff, and bringing in volunteers who give extra support to staff who need it. Leaders should also make sure they have the ongoing IT support all programs need.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11</a:t>
            </a:fld>
            <a:endParaRPr lang="en-US" dirty="0"/>
          </a:p>
        </p:txBody>
      </p:sp>
    </p:spTree>
    <p:extLst>
      <p:ext uri="{BB962C8B-B14F-4D97-AF65-F5344CB8AC3E}">
        <p14:creationId xmlns:p14="http://schemas.microsoft.com/office/powerpoint/2010/main" val="1008973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Begin this section on building staff capacity by asking a volunteer to read the quote on the slide: “When you consider the degree to which our organizations are now dependent on digital data and infrastructure, it becomes incumbent upon nonprofits… to attend to these resources with the same integrity to mission that they manage financial and human resources.”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“This means we have to recognize that technology and information systems are not only important because they track and analyze program data, but because they are a structural resource that is fundamentally necessary to our programs. We must use these resources effectively, ethically, and safely in order to protect our clients and our organizational health.”</a:t>
            </a:r>
            <a:r>
              <a:rPr lang="en-US" dirty="0">
                <a:effectLst/>
              </a:rPr>
              <a:t> </a:t>
            </a:r>
          </a:p>
          <a:p>
            <a:pPr marL="0" marR="0">
              <a:spcBef>
                <a:spcPts val="0"/>
              </a:spcBef>
              <a:spcAft>
                <a:spcPts val="0"/>
              </a:spcAft>
            </a:pPr>
            <a:endParaRPr lang="en-US" dirty="0">
              <a:effectLst/>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Source: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Bernholz</a:t>
            </a:r>
            <a:r>
              <a:rPr lang="en-US" sz="1000" dirty="0">
                <a:effectLst/>
                <a:latin typeface="Arial" panose="020B0604020202020204" pitchFamily="34" charset="0"/>
                <a:ea typeface="Calibri" panose="020F0502020204030204" pitchFamily="34" charset="0"/>
                <a:cs typeface="Times New Roman" panose="02020603050405020304" pitchFamily="18" charset="0"/>
              </a:rPr>
              <a:t>, L. “Digital Literacy: A Core Capacity for 21</a:t>
            </a: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st</a:t>
            </a:r>
            <a:r>
              <a:rPr lang="en-US" sz="1000" dirty="0">
                <a:effectLst/>
                <a:latin typeface="Arial" panose="020B0604020202020204" pitchFamily="34" charset="0"/>
                <a:ea typeface="Calibri" panose="020F0502020204030204" pitchFamily="34" charset="0"/>
                <a:cs typeface="Times New Roman" panose="02020603050405020304" pitchFamily="18" charset="0"/>
              </a:rPr>
              <a:t> Century Nonprofits” Digital Impact, June 26, 2017. Retrieved from </a:t>
            </a:r>
            <a:r>
              <a:rPr lang="en-US" sz="1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https://digitalimpact.io/digital-literacy-a-core-capacity-for-21st-century-nonprofits/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12</a:t>
            </a:fld>
            <a:endParaRPr lang="en-US" dirty="0"/>
          </a:p>
        </p:txBody>
      </p:sp>
    </p:spTree>
    <p:extLst>
      <p:ext uri="{BB962C8B-B14F-4D97-AF65-F5344CB8AC3E}">
        <p14:creationId xmlns:p14="http://schemas.microsoft.com/office/powerpoint/2010/main" val="476232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 technological tools become standard in our workplace ecosystems, we need to plan for them carefully and constantly improve our ability to use them. Adopting technology without understanding your staff’s current skill levels can lead to uneven use of these tools.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“One way of understanding staff comfort and skill level is by assessing digital readiness. Pew Research Center defines digital readiness as our: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Concrete digital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Trust in reliability of online information and your ability to protect PII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Actual use of technology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“By determining our staff’s current level of readiness, we can set benchmarks for growth and effectively communicate expectations. When staff know what we expect and are supported in improving their skills, they are far more likely to embrace the technology and use it effectively.” </a:t>
            </a:r>
          </a:p>
          <a:p>
            <a:pPr marL="0" marR="0">
              <a:spcBef>
                <a:spcPts val="0"/>
              </a:spcBef>
              <a:spcAft>
                <a:spcPts val="0"/>
              </a:spcAft>
            </a:pPr>
            <a:endParaRPr lang="en-US" sz="12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Source: Horrigan, J. “Digital Readiness Gaps.” Pew Research Center, Sept. 20, 2016. Retrieved from </a:t>
            </a:r>
            <a:r>
              <a:rPr lang="en-US" sz="1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https://www.pewinternet.org/2016/09/20/digital-readiness-gaps/</a:t>
            </a: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13</a:t>
            </a:fld>
            <a:endParaRPr lang="en-US" dirty="0"/>
          </a:p>
        </p:txBody>
      </p:sp>
    </p:spTree>
    <p:extLst>
      <p:ext uri="{BB962C8B-B14F-4D97-AF65-F5344CB8AC3E}">
        <p14:creationId xmlns:p14="http://schemas.microsoft.com/office/powerpoint/2010/main" val="1968727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57200" algn="l"/>
              </a:tabLst>
            </a:pP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tabLst>
                <a:tab pos="457200" algn="l"/>
              </a:tabLs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“Picking up on Pew’s definition of digital readiness, ask yourself these q</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 confident are you using computers to perform job-related tasks?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 often do you actually use computers or other electronic devices to complete work tasks?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Do you have the capacity to determine if online information is trustworthy?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Do you feel you can protect your own personal information online?”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Ask participants to turn to their neighbor and discuss their answers. After two minutes, ask for volunteers to share some of the responses.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Then, ask participants if they thought the questions were an effective way to measure their own digital readiness. If not, what questions would be more effective?</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14</a:t>
            </a:fld>
            <a:endParaRPr lang="en-US" dirty="0"/>
          </a:p>
        </p:txBody>
      </p:sp>
    </p:spTree>
    <p:extLst>
      <p:ext uri="{BB962C8B-B14F-4D97-AF65-F5344CB8AC3E}">
        <p14:creationId xmlns:p14="http://schemas.microsoft.com/office/powerpoint/2010/main" val="3384200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Participants may complete the exercise below on paper or on their electronic devices. Decide if you want to provide your email address for the exercise described below. If so, add it to the slide where indicated. If not, eliminate the exercise.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“Now, I’d like each of you to spend 10 minutes creating a simple digital readiness assessment tool for your program. By ‘tool,’ I mean a series of questions you think will yield useful information about how comfortable staff in your program feel using the various types of technology they encounter in the workplace.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“You may create your tool on paper or electronically. When you’re finished, email it to me at the address you see on the slide; after this session, I’ll email it to all of today’s participants. Feel free to team up with one other person if you are from the same 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10 minutes, ask participants to share their tools with tablemates.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“Explain why you included the questions you did, and what you would do with the answers. For example, would you aggregate the data? Why or why not? Each person should take about two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When the groups have finished, facilitate a large group discussion. Ask: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did you like or notice about the tools your tablemates designed?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How would you improve your own tool based on what you learned from your discussion?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15</a:t>
            </a:fld>
            <a:endParaRPr lang="en-US" dirty="0"/>
          </a:p>
        </p:txBody>
      </p:sp>
    </p:spTree>
    <p:extLst>
      <p:ext uri="{BB962C8B-B14F-4D97-AF65-F5344CB8AC3E}">
        <p14:creationId xmlns:p14="http://schemas.microsoft.com/office/powerpoint/2010/main" val="117928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Software Skills Assessment Example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“Tools for assessing digital readiness can be either general or specific to particular types of hardware or software. On the handout, you see an example of a tool that assesses staff skills using software programs common in Head Start programs.”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Ask participants to take two minutes to review the assessment.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“Take this back to your program. It might help you create a similar skills assessment for your staff. Note that a questionnaire like this could be a fillable PDF, which means it would be available online and staff could fill it out electronically. Fillable PDFs are user-friendly but do not allow the survey authors to aggregate and analyze data. If you want to easily analyze findings, consider creating the tool in Google, Survey Monkey, or similar platforms.”</a:t>
            </a:r>
            <a:r>
              <a:rPr lang="en-US" dirty="0">
                <a:effectLst/>
              </a:rPr>
              <a:t> </a:t>
            </a:r>
            <a:endParaRPr lang="en-US" altLang="en-US" b="0" dirty="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56575" indent="-290990">
              <a:defRPr>
                <a:solidFill>
                  <a:schemeClr val="tx1"/>
                </a:solidFill>
                <a:latin typeface="Calibri" pitchFamily="34" charset="0"/>
                <a:ea typeface="MS PGothic" pitchFamily="34" charset="-128"/>
              </a:defRPr>
            </a:lvl2pPr>
            <a:lvl3pPr marL="1163962" indent="-232793">
              <a:defRPr>
                <a:solidFill>
                  <a:schemeClr val="tx1"/>
                </a:solidFill>
                <a:latin typeface="Calibri" pitchFamily="34" charset="0"/>
                <a:ea typeface="MS PGothic" pitchFamily="34" charset="-128"/>
              </a:defRPr>
            </a:lvl3pPr>
            <a:lvl4pPr marL="1629547" indent="-232793">
              <a:defRPr>
                <a:solidFill>
                  <a:schemeClr val="tx1"/>
                </a:solidFill>
                <a:latin typeface="Calibri" pitchFamily="34" charset="0"/>
                <a:ea typeface="MS PGothic" pitchFamily="34" charset="-128"/>
              </a:defRPr>
            </a:lvl4pPr>
            <a:lvl5pPr marL="2095129" indent="-232793">
              <a:defRPr>
                <a:solidFill>
                  <a:schemeClr val="tx1"/>
                </a:solidFill>
                <a:latin typeface="Calibri" pitchFamily="34" charset="0"/>
                <a:ea typeface="MS PGothic" pitchFamily="34" charset="-128"/>
              </a:defRPr>
            </a:lvl5pPr>
            <a:lvl6pPr marL="2560715" indent="-232793" eaLnBrk="0" fontAlgn="base" hangingPunct="0">
              <a:spcBef>
                <a:spcPct val="0"/>
              </a:spcBef>
              <a:spcAft>
                <a:spcPct val="0"/>
              </a:spcAft>
              <a:defRPr>
                <a:solidFill>
                  <a:schemeClr val="tx1"/>
                </a:solidFill>
                <a:latin typeface="Calibri" pitchFamily="34" charset="0"/>
                <a:ea typeface="MS PGothic" pitchFamily="34" charset="-128"/>
              </a:defRPr>
            </a:lvl6pPr>
            <a:lvl7pPr marL="3026299" indent="-232793" eaLnBrk="0" fontAlgn="base" hangingPunct="0">
              <a:spcBef>
                <a:spcPct val="0"/>
              </a:spcBef>
              <a:spcAft>
                <a:spcPct val="0"/>
              </a:spcAft>
              <a:defRPr>
                <a:solidFill>
                  <a:schemeClr val="tx1"/>
                </a:solidFill>
                <a:latin typeface="Calibri" pitchFamily="34" charset="0"/>
                <a:ea typeface="MS PGothic" pitchFamily="34" charset="-128"/>
              </a:defRPr>
            </a:lvl7pPr>
            <a:lvl8pPr marL="3491884" indent="-232793" eaLnBrk="0" fontAlgn="base" hangingPunct="0">
              <a:spcBef>
                <a:spcPct val="0"/>
              </a:spcBef>
              <a:spcAft>
                <a:spcPct val="0"/>
              </a:spcAft>
              <a:defRPr>
                <a:solidFill>
                  <a:schemeClr val="tx1"/>
                </a:solidFill>
                <a:latin typeface="Calibri" pitchFamily="34" charset="0"/>
                <a:ea typeface="MS PGothic" pitchFamily="34" charset="-128"/>
              </a:defRPr>
            </a:lvl8pPr>
            <a:lvl9pPr marL="3957468" indent="-232793" eaLnBrk="0" fontAlgn="base" hangingPunct="0">
              <a:spcBef>
                <a:spcPct val="0"/>
              </a:spcBef>
              <a:spcAft>
                <a:spcPct val="0"/>
              </a:spcAft>
              <a:defRPr>
                <a:solidFill>
                  <a:schemeClr val="tx1"/>
                </a:solidFill>
                <a:latin typeface="Calibri" pitchFamily="34" charset="0"/>
                <a:ea typeface="MS PGothic" pitchFamily="34" charset="-128"/>
              </a:defRPr>
            </a:lvl9pPr>
          </a:lstStyle>
          <a:p>
            <a:fld id="{C77B46C0-2D65-49FC-8D1E-7196CD9DE5BC}" type="slidenum">
              <a:rPr lang="en-US" altLang="en-US" smtClean="0">
                <a:solidFill>
                  <a:prstClr val="black"/>
                </a:solidFill>
              </a:rPr>
              <a:pPr/>
              <a:t>16</a:t>
            </a:fld>
            <a:endParaRPr lang="en-US" altLang="en-US" dirty="0">
              <a:solidFill>
                <a:prstClr val="black"/>
              </a:solidFill>
            </a:endParaRPr>
          </a:p>
        </p:txBody>
      </p:sp>
    </p:spTree>
    <p:extLst>
      <p:ext uri="{BB962C8B-B14F-4D97-AF65-F5344CB8AC3E}">
        <p14:creationId xmlns:p14="http://schemas.microsoft.com/office/powerpoint/2010/main" val="727264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Technology and Information Systems: Know, Do, and Oversee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“This handout helps leaders break down tasks related to technology and information systems into three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you need to know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you need to do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you need to oversee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“Take five minutes to review the handout. Check tasks that you personally have performed in the past, either individually or as a member of team.”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After five minutes, ask participants to turn to a neighbor and share what they checked. Ask participants how they think they can learn more about tasks they’re unfamiliar with.</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17</a:t>
            </a:fld>
            <a:endParaRPr lang="en-US" dirty="0"/>
          </a:p>
        </p:txBody>
      </p:sp>
    </p:spTree>
    <p:extLst>
      <p:ext uri="{BB962C8B-B14F-4D97-AF65-F5344CB8AC3E}">
        <p14:creationId xmlns:p14="http://schemas.microsoft.com/office/powerpoint/2010/main" val="386167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Technology: A Day in the Life </a:t>
            </a:r>
            <a:r>
              <a:rPr lang="en-US" sz="14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Scenario 2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“Now, we’re going to read another scenario involving the use of technology and information systems in a program. I’d like each of you to take three minutes to read the scenario. Then, turn to a neighbor and discuss the questions on the bottom of the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five minutes, pull the group back together. Go through the questions below one by 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 is Tess using technology to carry out her work responsibilities and support program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other ways could she use 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Does this differ from how your program uses technology? In what ways?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How could you improve the use of technology in your program?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18</a:t>
            </a:fld>
            <a:endParaRPr lang="en-US" dirty="0"/>
          </a:p>
        </p:txBody>
      </p:sp>
    </p:spTree>
    <p:extLst>
      <p:ext uri="{BB962C8B-B14F-4D97-AF65-F5344CB8AC3E}">
        <p14:creationId xmlns:p14="http://schemas.microsoft.com/office/powerpoint/2010/main" val="251944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19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Conceptual Elements of Continuous Quality Improvement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“We have gone through two scenarios describing everyday situations involving technology and information systems. Each scenario features an executive director who draws on this management system for the data she needs to do her job: to plan program activities, create budgets, and communicate with partners. The scenarios underscore how critical technology is to our daily work.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system is also vital to your program’s ability to improve outcomes over time.”</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out the “analytic capacity” section on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“Since the technology and information system is so important, let’s think for a moment about how we can strengthen our program’s capacity to use data for maximum benefit.”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19</a:t>
            </a:fld>
            <a:endParaRPr lang="en-US" dirty="0"/>
          </a:p>
        </p:txBody>
      </p:sp>
    </p:spTree>
    <p:extLst>
      <p:ext uri="{BB962C8B-B14F-4D97-AF65-F5344CB8AC3E}">
        <p14:creationId xmlns:p14="http://schemas.microsoft.com/office/powerpoint/2010/main" val="367090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br>
              <a:rPr lang="en-US" sz="1200" b="1" i="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b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Reflective Practice Tool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“In this session, participants will: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Learn how technology and information systems are relevant to Head Start operations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Understand how technology and information systems are linked to the other Head Start management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Explore the many ways Head Start leaders use 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Identify strategies for integrating technology and information systems throughout your Head Start 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Guide participants to the Reflective Practice Tool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“At the end of our session, you will be asked to use this Reflective Practice Tool to write down some key thoughts based on what you’ve learned. We encourage you to jot down preliminary ideas as we move through the presentation.”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a:t>
            </a:fld>
            <a:endParaRPr lang="en-US" dirty="0"/>
          </a:p>
        </p:txBody>
      </p:sp>
    </p:spTree>
    <p:extLst>
      <p:ext uri="{BB962C8B-B14F-4D97-AF65-F5344CB8AC3E}">
        <p14:creationId xmlns:p14="http://schemas.microsoft.com/office/powerpoint/2010/main" val="3275671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 and of itself, data has no value. What makes it valuable is the careful way we collect and analyze it. We call this our ‘analytic capacity.’ Analytic capacity consists of three elements: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Appropriate data, known as data capital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Appropriate technology, known as technological capital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Staff capacity, known as human capital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“To develop strong analytic capacity, you must ensure you have the software and hardware you need to collect, sort, aggregate, analyze, and securely store data. That’s technological capital. But analytic capacity also involves collecting the kind of data that can yield meaningful insights, and making sure your staff know how to use data to improve program quality.”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20</a:t>
            </a:fld>
            <a:endParaRPr lang="en-US" dirty="0"/>
          </a:p>
        </p:txBody>
      </p:sp>
    </p:spTree>
    <p:extLst>
      <p:ext uri="{BB962C8B-B14F-4D97-AF65-F5344CB8AC3E}">
        <p14:creationId xmlns:p14="http://schemas.microsoft.com/office/powerpoint/2010/main" val="154319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Assessing Analytic Capacity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“This handout breaks down the three elements of analytic capacity we just mentioned. Form a group with your tablemates and spend seven minutes going through this assessment</a:t>
            </a:r>
            <a:r>
              <a:rPr lang="en-US" sz="1200" dirty="0">
                <a:effectLst/>
                <a:latin typeface="Arial" panose="020B0604020202020204" pitchFamily="34" charset="0"/>
                <a:ea typeface="Calibri" panose="020F0502020204030204" pitchFamily="34" charset="0"/>
                <a:cs typeface="Times New Roman" panose="02020603050405020304" pitchFamily="18" charset="0"/>
              </a:rPr>
              <a:t>. Don’t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fill it out; just read and reflect on the practices in each of the three categories.”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seven minutes, bring the whole group back together. Ask volunteers to share which practices their programs are strongest in and which they could improve upon.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“Take this assessment back to your program and complete it as a team. You’ll find it a valuable tool for improving your analytic capacity.”</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21</a:t>
            </a:fld>
            <a:endParaRPr lang="en-US" dirty="0"/>
          </a:p>
        </p:txBody>
      </p:sp>
    </p:spTree>
    <p:extLst>
      <p:ext uri="{BB962C8B-B14F-4D97-AF65-F5344CB8AC3E}">
        <p14:creationId xmlns:p14="http://schemas.microsoft.com/office/powerpoint/2010/main" val="3940620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22</a:t>
            </a:r>
            <a:b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b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Begin this section on budgeting for technology.</a:t>
            </a:r>
            <a:r>
              <a:rPr lang="en-US" sz="1200" b="1" i="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“Budgeting for technology and information systems isn’t necessarily straightforward. Maintaining, upgrading, or replacing technology can be expensive, and costs associated with technology appear across budget categories.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“You should plan for technology and information systems costs by: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Assessing your current technology needs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Developing a technology maintenance and replacement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Determining how to budget for costs across the lifespan of your 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10"/>
          </p:nvPr>
        </p:nvSpPr>
        <p:spPr/>
        <p:txBody>
          <a:bodyPr/>
          <a:lstStyle/>
          <a:p>
            <a:fld id="{EE876283-54F3-4449-A563-AF6B7B28057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5106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a:xfrm>
            <a:off x="710892" y="4451119"/>
            <a:ext cx="5839920" cy="4215922"/>
          </a:xfrm>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“Your technology and information systems should allow you to conduct fiscal monitoring, reporting, forecasting, and budget development. It should also allow you to align budgeting with program goals.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 you begin budgeting for technology, determine whether the hardware and software you have right now does everything you need it to do. For example, does your software: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Allow for historical data review?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Provide accurate and adequate financial reporting?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Provide financial forecasting?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Track program operations such as attendance and enrollment?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Track progress towards school readiness and family engagement goals?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Document the status of HR functions such as criminal record background checks or staff progress toward professional development goals?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“You also need to consider how your program may change in the near future. Do you expect increased enrollment, extended service hours, or facility renovations? What implications will those changes have on your technology and information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56575" indent="-290990">
              <a:defRPr>
                <a:solidFill>
                  <a:schemeClr val="tx1"/>
                </a:solidFill>
                <a:latin typeface="Calibri" pitchFamily="34" charset="0"/>
                <a:ea typeface="MS PGothic" pitchFamily="34" charset="-128"/>
              </a:defRPr>
            </a:lvl2pPr>
            <a:lvl3pPr marL="1163962" indent="-232793">
              <a:defRPr>
                <a:solidFill>
                  <a:schemeClr val="tx1"/>
                </a:solidFill>
                <a:latin typeface="Calibri" pitchFamily="34" charset="0"/>
                <a:ea typeface="MS PGothic" pitchFamily="34" charset="-128"/>
              </a:defRPr>
            </a:lvl3pPr>
            <a:lvl4pPr marL="1629547" indent="-232793">
              <a:defRPr>
                <a:solidFill>
                  <a:schemeClr val="tx1"/>
                </a:solidFill>
                <a:latin typeface="Calibri" pitchFamily="34" charset="0"/>
                <a:ea typeface="MS PGothic" pitchFamily="34" charset="-128"/>
              </a:defRPr>
            </a:lvl4pPr>
            <a:lvl5pPr marL="2095129" indent="-232793">
              <a:defRPr>
                <a:solidFill>
                  <a:schemeClr val="tx1"/>
                </a:solidFill>
                <a:latin typeface="Calibri" pitchFamily="34" charset="0"/>
                <a:ea typeface="MS PGothic" pitchFamily="34" charset="-128"/>
              </a:defRPr>
            </a:lvl5pPr>
            <a:lvl6pPr marL="2560715" indent="-232793" eaLnBrk="0" fontAlgn="base" hangingPunct="0">
              <a:spcBef>
                <a:spcPct val="0"/>
              </a:spcBef>
              <a:spcAft>
                <a:spcPct val="0"/>
              </a:spcAft>
              <a:defRPr>
                <a:solidFill>
                  <a:schemeClr val="tx1"/>
                </a:solidFill>
                <a:latin typeface="Calibri" pitchFamily="34" charset="0"/>
                <a:ea typeface="MS PGothic" pitchFamily="34" charset="-128"/>
              </a:defRPr>
            </a:lvl6pPr>
            <a:lvl7pPr marL="3026299" indent="-232793" eaLnBrk="0" fontAlgn="base" hangingPunct="0">
              <a:spcBef>
                <a:spcPct val="0"/>
              </a:spcBef>
              <a:spcAft>
                <a:spcPct val="0"/>
              </a:spcAft>
              <a:defRPr>
                <a:solidFill>
                  <a:schemeClr val="tx1"/>
                </a:solidFill>
                <a:latin typeface="Calibri" pitchFamily="34" charset="0"/>
                <a:ea typeface="MS PGothic" pitchFamily="34" charset="-128"/>
              </a:defRPr>
            </a:lvl7pPr>
            <a:lvl8pPr marL="3491884" indent="-232793" eaLnBrk="0" fontAlgn="base" hangingPunct="0">
              <a:spcBef>
                <a:spcPct val="0"/>
              </a:spcBef>
              <a:spcAft>
                <a:spcPct val="0"/>
              </a:spcAft>
              <a:defRPr>
                <a:solidFill>
                  <a:schemeClr val="tx1"/>
                </a:solidFill>
                <a:latin typeface="Calibri" pitchFamily="34" charset="0"/>
                <a:ea typeface="MS PGothic" pitchFamily="34" charset="-128"/>
              </a:defRPr>
            </a:lvl8pPr>
            <a:lvl9pPr marL="3957468" indent="-232793" eaLnBrk="0" fontAlgn="base" hangingPunct="0">
              <a:spcBef>
                <a:spcPct val="0"/>
              </a:spcBef>
              <a:spcAft>
                <a:spcPct val="0"/>
              </a:spcAft>
              <a:defRPr>
                <a:solidFill>
                  <a:schemeClr val="tx1"/>
                </a:solidFill>
                <a:latin typeface="Calibri" pitchFamily="34" charset="0"/>
                <a:ea typeface="MS PGothic" pitchFamily="34" charset="-128"/>
              </a:defRPr>
            </a:lvl9pPr>
          </a:lstStyle>
          <a:p>
            <a:fld id="{1FD59809-CE4D-44DF-AA49-26649FEEFDA7}" type="slidenum">
              <a:rPr lang="en-US" altLang="en-US" smtClean="0">
                <a:solidFill>
                  <a:srgbClr val="000000"/>
                </a:solidFill>
              </a:rPr>
              <a:pPr/>
              <a:t>23</a:t>
            </a:fld>
            <a:endParaRPr lang="en-US" altLang="en-US" dirty="0">
              <a:solidFill>
                <a:srgbClr val="000000"/>
              </a:solidFill>
            </a:endParaRPr>
          </a:p>
        </p:txBody>
      </p:sp>
    </p:spTree>
    <p:extLst>
      <p:ext uri="{BB962C8B-B14F-4D97-AF65-F5344CB8AC3E}">
        <p14:creationId xmlns:p14="http://schemas.microsoft.com/office/powerpoint/2010/main" val="2735752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Assets and Equipment Maintenance and Replacement Schedule Sample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“When your program is creating its yearly budget, remember to anticipate any significant equipment or technology replacements that may be necessary. You may not be able to plan for every contingency. However, if you know how old your current technology infrastructure is and how long each component should last, you can estimate when it will need to be replaced or upgraded.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“Take a look at the handout. On it, you see a variety of equipment and assets that all programs have. Note the items related to technology and information systems. If you were going to expand these tables to make them more valuable to you in budgeting for technology costs, what categories or items would you add?”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Lead a brief discussion.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“To decrease the likelihood of having to pay for unexpected repairs or replacements, remember to budget for regular maintenance and carefully consider service plan and warranty options.” </a:t>
            </a:r>
            <a:endParaRPr lang="en-US" b="1" dirty="0"/>
          </a:p>
        </p:txBody>
      </p:sp>
      <p:sp>
        <p:nvSpPr>
          <p:cNvPr id="4" name="Slide Number Placeholder 3"/>
          <p:cNvSpPr>
            <a:spLocks noGrp="1"/>
          </p:cNvSpPr>
          <p:nvPr>
            <p:ph type="sldNum" sz="quarter" idx="10"/>
          </p:nvPr>
        </p:nvSpPr>
        <p:spPr/>
        <p:txBody>
          <a:bodyPr/>
          <a:lstStyle/>
          <a:p>
            <a:fld id="{EE876283-54F3-4449-A563-AF6B7B28057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95622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 this slide indicates, creating a budget for technology involves several steps. Be sure 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Include IT staff, program leadership, fiscal staff, and administrative staff in your planning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Determine timelines and deadlines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Schedule budget meetings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Make sure everyone knows their responsibilities”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MS PGothic" pitchFamily="34" charset="-128"/>
              </a:defRPr>
            </a:lvl1pPr>
            <a:lvl2pPr marL="756575" indent="-290990">
              <a:spcBef>
                <a:spcPct val="30000"/>
              </a:spcBef>
              <a:defRPr sz="1300">
                <a:solidFill>
                  <a:schemeClr val="tx1"/>
                </a:solidFill>
                <a:latin typeface="Calibri" pitchFamily="34" charset="0"/>
                <a:ea typeface="MS PGothic" pitchFamily="34" charset="-128"/>
              </a:defRPr>
            </a:lvl2pPr>
            <a:lvl3pPr marL="1163962" indent="-232793">
              <a:spcBef>
                <a:spcPct val="30000"/>
              </a:spcBef>
              <a:defRPr sz="1300">
                <a:solidFill>
                  <a:schemeClr val="tx1"/>
                </a:solidFill>
                <a:latin typeface="Calibri" pitchFamily="34" charset="0"/>
                <a:ea typeface="MS PGothic" pitchFamily="34" charset="-128"/>
              </a:defRPr>
            </a:lvl3pPr>
            <a:lvl4pPr marL="1629547" indent="-232793">
              <a:spcBef>
                <a:spcPct val="30000"/>
              </a:spcBef>
              <a:defRPr sz="1300">
                <a:solidFill>
                  <a:schemeClr val="tx1"/>
                </a:solidFill>
                <a:latin typeface="Calibri" pitchFamily="34" charset="0"/>
                <a:ea typeface="MS PGothic" pitchFamily="34" charset="-128"/>
              </a:defRPr>
            </a:lvl4pPr>
            <a:lvl5pPr marL="2095129" indent="-232793">
              <a:spcBef>
                <a:spcPct val="30000"/>
              </a:spcBef>
              <a:defRPr sz="1300">
                <a:solidFill>
                  <a:schemeClr val="tx1"/>
                </a:solidFill>
                <a:latin typeface="Calibri" pitchFamily="34" charset="0"/>
                <a:ea typeface="MS PGothic" pitchFamily="34" charset="-128"/>
              </a:defRPr>
            </a:lvl5pPr>
            <a:lvl6pPr marL="2560715" indent="-232793" eaLnBrk="0" fontAlgn="base" hangingPunct="0">
              <a:spcBef>
                <a:spcPct val="30000"/>
              </a:spcBef>
              <a:spcAft>
                <a:spcPct val="0"/>
              </a:spcAft>
              <a:defRPr sz="1300">
                <a:solidFill>
                  <a:schemeClr val="tx1"/>
                </a:solidFill>
                <a:latin typeface="Calibri" pitchFamily="34" charset="0"/>
                <a:ea typeface="MS PGothic" pitchFamily="34" charset="-128"/>
              </a:defRPr>
            </a:lvl6pPr>
            <a:lvl7pPr marL="3026299" indent="-232793" eaLnBrk="0" fontAlgn="base" hangingPunct="0">
              <a:spcBef>
                <a:spcPct val="30000"/>
              </a:spcBef>
              <a:spcAft>
                <a:spcPct val="0"/>
              </a:spcAft>
              <a:defRPr sz="1300">
                <a:solidFill>
                  <a:schemeClr val="tx1"/>
                </a:solidFill>
                <a:latin typeface="Calibri" pitchFamily="34" charset="0"/>
                <a:ea typeface="MS PGothic" pitchFamily="34" charset="-128"/>
              </a:defRPr>
            </a:lvl7pPr>
            <a:lvl8pPr marL="3491884" indent="-232793" eaLnBrk="0" fontAlgn="base" hangingPunct="0">
              <a:spcBef>
                <a:spcPct val="30000"/>
              </a:spcBef>
              <a:spcAft>
                <a:spcPct val="0"/>
              </a:spcAft>
              <a:defRPr sz="1300">
                <a:solidFill>
                  <a:schemeClr val="tx1"/>
                </a:solidFill>
                <a:latin typeface="Calibri" pitchFamily="34" charset="0"/>
                <a:ea typeface="MS PGothic" pitchFamily="34" charset="-128"/>
              </a:defRPr>
            </a:lvl8pPr>
            <a:lvl9pPr marL="3957468" indent="-232793"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spcBef>
                <a:spcPct val="0"/>
              </a:spcBef>
            </a:pPr>
            <a:fld id="{66FDBF11-736E-499A-B196-372AC801D02C}" type="slidenum">
              <a:rPr lang="en-US" altLang="en-US" smtClean="0">
                <a:solidFill>
                  <a:prstClr val="black"/>
                </a:solidFill>
              </a:rPr>
              <a:pPr>
                <a:spcBef>
                  <a:spcPct val="0"/>
                </a:spcBef>
              </a:pPr>
              <a:t>25</a:t>
            </a:fld>
            <a:endParaRPr lang="en-US" altLang="en-US" dirty="0">
              <a:solidFill>
                <a:prstClr val="black"/>
              </a:solidFill>
            </a:endParaRPr>
          </a:p>
        </p:txBody>
      </p:sp>
    </p:spTree>
    <p:extLst>
      <p:ext uri="{BB962C8B-B14F-4D97-AF65-F5344CB8AC3E}">
        <p14:creationId xmlns:p14="http://schemas.microsoft.com/office/powerpoint/2010/main" val="2645999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26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Standard Form (SF)-424A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“SF-424A is a standard form used in federally funded grant programs. On it, you’ll see a number of different expense categories. It can be challenging to align the line-item budget breakdown your organization uses with the grant budget categories on the form. For example, ‘supplies’ is one category on the form; in your actual budget, that category may include line items for office, program, classroom, and health services supplies. The ‘other’ category on the form can include many different expenses, such as occupancy and facility costs. The ‘contractual’ and ‘equipment’ categories may include technology and information systems costs. It’s under these two categories that most of your costs will appear.”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2264093-DC0E-D64C-9FF4-2DA36EB570B8}" type="slidenum">
              <a:rPr lang="en-US" smtClean="0"/>
              <a:t>26</a:t>
            </a:fld>
            <a:endParaRPr lang="en-US" dirty="0"/>
          </a:p>
        </p:txBody>
      </p:sp>
    </p:spTree>
    <p:extLst>
      <p:ext uri="{BB962C8B-B14F-4D97-AF65-F5344CB8AC3E}">
        <p14:creationId xmlns:p14="http://schemas.microsoft.com/office/powerpoint/2010/main" val="3106221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Distribute the Technology in the Wild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“PMFO surveyed 54 Head Start programs on their technology management and use. This handout is based on lessons learned.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“Please create groups of three and discuss together the comments on the handout. Identify recommendations or practices you think could be valuable in your program. You’ll have five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five minutes, call the group back together and ask volunteers to share the comments they found particularly useful.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27</a:t>
            </a:fld>
            <a:endParaRPr lang="en-US" dirty="0"/>
          </a:p>
        </p:txBody>
      </p:sp>
    </p:spTree>
    <p:extLst>
      <p:ext uri="{BB962C8B-B14F-4D97-AF65-F5344CB8AC3E}">
        <p14:creationId xmlns:p14="http://schemas.microsoft.com/office/powerpoint/2010/main" val="1468422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“There are times when you may need help selecting, installing, maintaining, and repairing your technology. How do you decide what sort of help you need?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 his 2015 article, ‘How to Choose and Work with Technology Consultants,’</a:t>
            </a:r>
            <a:r>
              <a:rPr lang="en-US"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Dan Rivas suggests nonprofits consider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Should your consultant be local?</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It may be easier to work with someone face-to-face. Someone who works locally can learn more quickly about your organization and collaborate more directly. On the other hand, staying local may limit your options, especially if you’re searching for a consultant with a highly specific skill set.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Should you work with an individual or a consulting firm?</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Working with an individual can significantly lower your costs and ensure your project gets the focused attention it needs. But if your solo consultant has no backup, working with him or her could be risky. A consulting firm has more capacity and staff, and you can usually count on them for the long haul. Firms also have project management support to help you work through the process and are experienced with a wide range of organizations and projects.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Do you need a generalist or a specialist?</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you’re just starting out with new technology and need basic support for implementation, a generalist may be what you need. If your project is focused on a specific program or platform, or you need to develop more advanced capabilities, a specialist might be best for you. Don’t rule out the possibility that you may need multiple consultants for far-reaching or complex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How many hours are you likely to need over time?</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Sometimes urgent issues come up that require immediate attention. Make sure you can get the help you need in a timely way.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Source: Rivas, D. “How to Choose and Work with Technology Consultants,” Tech Soup. March 6, 2015. Retrieved from </a:t>
            </a:r>
            <a:r>
              <a:rPr lang="en-US" sz="1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https://www.techsoup.org/support/articles-and-how-tos/how-to-choose-and-work-with-technology-consultants</a:t>
            </a:r>
            <a:r>
              <a:rPr lang="en-US" sz="1000" dirty="0">
                <a:effectLst/>
                <a:latin typeface="Arial" panose="020B0604020202020204" pitchFamily="34" charset="0"/>
                <a:ea typeface="Calibri" panose="020F0502020204030204" pitchFamily="34" charset="0"/>
                <a:cs typeface="Times New Roman" panose="02020603050405020304" pitchFamily="18" charset="0"/>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28</a:t>
            </a:fld>
            <a:endParaRPr lang="en-US" dirty="0"/>
          </a:p>
        </p:txBody>
      </p:sp>
    </p:spTree>
    <p:extLst>
      <p:ext uri="{BB962C8B-B14F-4D97-AF65-F5344CB8AC3E}">
        <p14:creationId xmlns:p14="http://schemas.microsoft.com/office/powerpoint/2010/main" val="1344244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29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Call participants’ attention to the slide.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b="1" i="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 we wrap up this session, let’s look at the key takeaways.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Technology and information systems are integral to Head Start and Early Head Start programs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This system supports all the other management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Head Start leaders routinely rely on technology to analyze data, plan programs, and communicate with a range of stakeholders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Integrate technology throughout your Head Start program by assessing staff readiness and identifying gaps in your 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29</a:t>
            </a:fld>
            <a:endParaRPr lang="en-US" dirty="0"/>
          </a:p>
        </p:txBody>
      </p:sp>
    </p:spTree>
    <p:extLst>
      <p:ext uri="{BB962C8B-B14F-4D97-AF65-F5344CB8AC3E}">
        <p14:creationId xmlns:p14="http://schemas.microsoft.com/office/powerpoint/2010/main" val="123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1077" y="4430152"/>
            <a:ext cx="5608320" cy="4183380"/>
          </a:xfrm>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3</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br>
              <a:rPr lang="en-US" sz="1200" b="1" i="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b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Head Start A to Z Guiding Principles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“Head Start A to Z, 2.0, is based on six guiding principles. These guiding principles are foundational to the design of the modules and have been aligned with the HSPPS.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Head Start leaders.”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Guide participants to the Head Start A to Z Guiding Principles handout. Review the six principles below. You may paraphrase or slightly summarize.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Successful programs are learning organizations.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The effective delivery of services grows out of strong systems.</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Sound decision-making is informed by quality data.</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Relationship-building is at the heart of transformational leadership.</a:t>
            </a:r>
            <a:r>
              <a:rPr lang="en-US" sz="12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School readiness for all is our driving goal.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Head Start leaders play an integral</a:t>
            </a:r>
            <a:r>
              <a:rPr lang="en-US" sz="1200" b="1" dirty="0">
                <a:solidFill>
                  <a:srgbClr val="1460AB"/>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role in</a:t>
            </a:r>
            <a:r>
              <a:rPr lang="en-US" sz="1200" b="1" dirty="0">
                <a:solidFill>
                  <a:srgbClr val="1460AB"/>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Culturally and linguistically diverse organizations rely on intentional, specific, and coordinated approaches.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r>
              <a:rPr lang="en-US" sz="1200" b="1" dirty="0">
                <a:solidFill>
                  <a:srgbClr val="24406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461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Say to Participants: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addition to anchoring the content in Head Start A to Z, 2.0, you will revisit these guiding principles in all of the trainings offered by PMFO.”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1200000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final exercise is intended to help participants reflect on and reinforce what they have learned. Guide participants to the Reflective Practice Tool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“Now, let’s take some time to turn inward, to digest and reflect honestly on what we’ve learned and how we will use this information to benefit our Head Start work after we leave.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Using the handout, direct participants to take a few minutes to reflect and write down their thoughts about the following questions on the handout: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have you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excites or concerns you about what you have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will you do with what you’ve learned?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If time permits, allow volunteers to share their responses aloud and process the activity using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themes are emerging?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insights do you need to remember?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 can you use these insights?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rPr>
              <a:t>Ask Participants:</a:t>
            </a:r>
            <a:r>
              <a:rPr lang="en-US" sz="1200" dirty="0">
                <a:solidFill>
                  <a:srgbClr val="1F4E79"/>
                </a:solidFill>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“What themes did you hear? What insights do you need to remember? How can you apply these insights?”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30</a:t>
            </a:fld>
            <a:endParaRPr lang="en-US" dirty="0"/>
          </a:p>
        </p:txBody>
      </p:sp>
    </p:spTree>
    <p:extLst>
      <p:ext uri="{BB962C8B-B14F-4D97-AF65-F5344CB8AC3E}">
        <p14:creationId xmlns:p14="http://schemas.microsoft.com/office/powerpoint/2010/main" val="3461601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31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a:t>
            </a:r>
            <a:r>
              <a:rPr lang="en-US" sz="1100" dirty="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Direct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“Here are several resources on the ECLKC that can help you learn more about some of the topics we’ve discussed in this module. To learn more about technology and information systems, type in those search terms.”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31</a:t>
            </a:fld>
            <a:endParaRPr lang="en-US" dirty="0"/>
          </a:p>
        </p:txBody>
      </p:sp>
    </p:spTree>
    <p:extLst>
      <p:ext uri="{BB962C8B-B14F-4D97-AF65-F5344CB8AC3E}">
        <p14:creationId xmlns:p14="http://schemas.microsoft.com/office/powerpoint/2010/main" val="1004515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32 </a:t>
            </a:r>
            <a:br>
              <a:rPr lang="en-US" sz="1200" b="1" i="1" dirty="0">
                <a:solidFill>
                  <a:srgbClr val="1F3864"/>
                </a:solidFill>
                <a:effectLst/>
                <a:latin typeface="Arial" panose="020B0604020202020204" pitchFamily="34" charset="0"/>
                <a:ea typeface="Times New Roman" panose="02020603050405020304" pitchFamily="18" charset="0"/>
              </a:rPr>
            </a:b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Review PMFO contact information.</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32</a:t>
            </a:fld>
            <a:endParaRPr lang="en-US" dirty="0"/>
          </a:p>
        </p:txBody>
      </p:sp>
    </p:spTree>
    <p:extLst>
      <p:ext uri="{BB962C8B-B14F-4D97-AF65-F5344CB8AC3E}">
        <p14:creationId xmlns:p14="http://schemas.microsoft.com/office/powerpoint/2010/main" val="285632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4</a:t>
            </a:r>
            <a:r>
              <a:rPr lang="en-US" sz="1200" b="1" i="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Distribute the Technology: A Day in the Life </a:t>
            </a:r>
            <a:r>
              <a:rPr lang="en-US" sz="14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t>
            </a:r>
            <a:r>
              <a:rPr lang="en-US" sz="1200" dirty="0">
                <a:effectLst/>
                <a:latin typeface="Arial" panose="020B0604020202020204" pitchFamily="34" charset="0"/>
                <a:ea typeface="Calibri" panose="020F0502020204030204" pitchFamily="34" charset="0"/>
                <a:cs typeface="Times New Roman" panose="02020603050405020304" pitchFamily="18" charset="0"/>
              </a:rPr>
              <a:t> Scenario 1 handout.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 </a:t>
            </a:r>
            <a:r>
              <a:rPr lang="en-US" sz="1200" dirty="0">
                <a:effectLst/>
                <a:latin typeface="Arial" panose="020B0604020202020204" pitchFamily="34" charset="0"/>
                <a:ea typeface="Calibri" panose="020F0502020204030204" pitchFamily="34" charset="0"/>
                <a:cs typeface="Times New Roman" panose="02020603050405020304" pitchFamily="18" charset="0"/>
              </a:rPr>
              <a:t>“Read the scenario in this handout, then work with your tablemates for 10 minutes to answer the questions at the bottom.”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After 10 minutes, call the group back together. Point out that this scenario is an example of how leaders rely on fiscal staff to support their work.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Then, read each question below and ask for volunteers to share their table’s answer. Continue until each question has been addressed, writing responses on a flipchart.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 is Tess using technology to carry out her work responsibilities and support program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other ways could she use 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Does this differ from how your program uses technology? In what ways?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How could you improve the use of technology in your program?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Now, discuss other ways of working with technology. Ask participants how technology could help: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Assess the school readiness of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Establish education metrics home visitors can use in household settings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Manage the use of bus monitors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Track outcomes of family service workers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rPr>
              <a:t>Record answers on flipchart paper.</a:t>
            </a:r>
            <a:r>
              <a:rPr lang="en-US" dirty="0">
                <a:effectLst/>
              </a:rPr>
              <a:t> </a:t>
            </a:r>
            <a:endParaRPr lang="en-US" baseline="0" dirty="0"/>
          </a:p>
          <a:p>
            <a:pPr marL="628650" lvl="1" indent="-171450">
              <a:buFont typeface="Arial" panose="020B0604020202020204" pitchFamily="34" charset="0"/>
              <a:buChar char="•"/>
            </a:pPr>
            <a:endParaRPr lang="en-US" baseline="0" dirty="0"/>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4</a:t>
            </a:fld>
            <a:endParaRPr lang="en-US" dirty="0"/>
          </a:p>
        </p:txBody>
      </p:sp>
    </p:spTree>
    <p:extLst>
      <p:ext uri="{BB962C8B-B14F-4D97-AF65-F5344CB8AC3E}">
        <p14:creationId xmlns:p14="http://schemas.microsoft.com/office/powerpoint/2010/main" val="219754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Introduce terms and definitions related to technology and information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“Technology and information systems store and manage Head Start and Early Head Start data. They also support other management systems. Let’s review the definitions on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Read the definitions aloud, or ask a participant to do so. Point out that, according to these definitions, technology solves problems by inventing helpful tools. Information systems collect, store, and analyze data, converting it into useful information that informs decision-making.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5</a:t>
            </a:fld>
            <a:endParaRPr lang="en-US" dirty="0"/>
          </a:p>
        </p:txBody>
      </p:sp>
    </p:spTree>
    <p:extLst>
      <p:ext uri="{BB962C8B-B14F-4D97-AF65-F5344CB8AC3E}">
        <p14:creationId xmlns:p14="http://schemas.microsoft.com/office/powerpoint/2010/main" val="331896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Continue introducing terms and definitions.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“Here are a few more terms you should know.”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Read each definition aloud or ask volunteers to read them. Ask participants to identify examples of each term. Make sure the following examples are mentioned: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Hardware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includes laptops, tablets, smartphones, and telephone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Software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includes fiscal and program management software, e-learning platforms, apps, and social media sites</a:t>
            </a:r>
            <a:endParaRPr lang="en-US"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Times New Roman" panose="02020603050405020304" pitchFamily="18" charset="0"/>
              </a:rPr>
              <a:t>Information technology</a:t>
            </a:r>
            <a:r>
              <a:rPr lang="en-US" sz="1200" dirty="0">
                <a:effectLst/>
                <a:latin typeface="Arial" panose="020B0604020202020204" pitchFamily="34" charset="0"/>
                <a:ea typeface="Times New Roman" panose="02020603050405020304" pitchFamily="18" charset="0"/>
              </a:rPr>
              <a:t> includes servers and networks</a:t>
            </a:r>
            <a:r>
              <a:rPr lang="en-US" dirty="0">
                <a:effectLst/>
              </a:rPr>
              <a:t>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6</a:t>
            </a:fld>
            <a:endParaRPr lang="en-US" dirty="0"/>
          </a:p>
        </p:txBody>
      </p:sp>
    </p:spTree>
    <p:extLst>
      <p:ext uri="{BB962C8B-B14F-4D97-AF65-F5344CB8AC3E}">
        <p14:creationId xmlns:p14="http://schemas.microsoft.com/office/powerpoint/2010/main" val="220383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Deliver the following material as a mini-lecture.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“The Head Start Management Systems Wheel can help us understand how technology and information systems fit into the overall picture.”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 your own words, explain the graphic on the slide by pointing to its various elements and describing each, basing your descriptions on the bullet points below.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dark blue outer circle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includes the functions of leadership and governance. They are the bedrocks of effective management, encompassing and informing the 12 management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yellow circle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outlines the scope of these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1200" b="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segmented aqua blue ring</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1F3864"/>
                </a:solidFill>
                <a:effectLst/>
                <a:latin typeface="Arial" panose="020B0604020202020204" pitchFamily="34" charset="0"/>
                <a:ea typeface="Calibri" panose="020F0502020204030204" pitchFamily="34" charset="0"/>
              </a:rPr>
              <a:t>Say to Participants: </a:t>
            </a:r>
            <a:r>
              <a:rPr lang="en-US" sz="1200" dirty="0">
                <a:effectLst/>
                <a:latin typeface="Arial" panose="020B0604020202020204" pitchFamily="34" charset="0"/>
                <a:ea typeface="Calibri" panose="020F0502020204030204" pitchFamily="34" charset="0"/>
              </a:rPr>
              <a:t>“You see that one of the aqua blue wedges is labeled ‘technology and information systems.’ That’s the management system we’re looking at in this session. In Head Start programs, all of these systems work together to inform and influence the program’s service delivery, which you see in the </a:t>
            </a:r>
            <a:r>
              <a:rPr lang="en-US" sz="1200" b="1" dirty="0">
                <a:solidFill>
                  <a:srgbClr val="1F3864"/>
                </a:solidFill>
                <a:effectLst/>
                <a:latin typeface="Arial" panose="020B0604020202020204" pitchFamily="34" charset="0"/>
                <a:ea typeface="Calibri" panose="020F0502020204030204" pitchFamily="34" charset="0"/>
              </a:rPr>
              <a:t>dark blue inner circle</a:t>
            </a:r>
            <a:r>
              <a:rPr lang="en-US" sz="1200" dirty="0">
                <a:effectLst/>
                <a:latin typeface="Arial" panose="020B0604020202020204" pitchFamily="34" charset="0"/>
                <a:ea typeface="Calibri" panose="020F0502020204030204" pitchFamily="34" charset="0"/>
              </a:rPr>
              <a:t>. When innovative leadership, strong management systems, and well-designed services are working together, we produce quality child and family outcomes.”</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7</a:t>
            </a:fld>
            <a:endParaRPr lang="en-US" dirty="0"/>
          </a:p>
        </p:txBody>
      </p:sp>
    </p:spTree>
    <p:extLst>
      <p:ext uri="{BB962C8B-B14F-4D97-AF65-F5344CB8AC3E}">
        <p14:creationId xmlns:p14="http://schemas.microsoft.com/office/powerpoint/2010/main" val="45255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Direct participants’ attention to the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1F3864"/>
                </a:solidFill>
                <a:effectLst/>
                <a:latin typeface="Arial" panose="020B0604020202020204" pitchFamily="34" charset="0"/>
                <a:ea typeface="Calibri" panose="020F0502020204030204" pitchFamily="34" charset="0"/>
              </a:rPr>
              <a:t>Say to Participants:</a:t>
            </a:r>
            <a:r>
              <a:rPr lang="en-US" sz="1200" dirty="0">
                <a:solidFill>
                  <a:srgbClr val="1F4E79"/>
                </a:solidFill>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“As you see on the slide, technology and information systems is one of the 12 management systems. It underscores the importance of maintaining a physical infrastructure that supports data collection and analysis. This infrastructure includes hardware and software. These tools enable organizations to track inputs and outputs and monitor their progress.”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8</a:t>
            </a:fld>
            <a:endParaRPr lang="en-US" dirty="0"/>
          </a:p>
        </p:txBody>
      </p:sp>
    </p:spTree>
    <p:extLst>
      <p:ext uri="{BB962C8B-B14F-4D97-AF65-F5344CB8AC3E}">
        <p14:creationId xmlns:p14="http://schemas.microsoft.com/office/powerpoint/2010/main" val="423334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9</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Facilitator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Call participants’ attention to the slide.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“The HSPPS say programs must: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Maintain an automated accounting and recordkeeping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Use coordinated approaches to data management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Use data to identify program strengths and establish plans addressing program needs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Establish procedures to protect children’s PII</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Abide by confidentiality provisions</a:t>
            </a:r>
            <a:r>
              <a:rPr lang="en-US" dirty="0">
                <a:effectLst/>
              </a:rPr>
              <a:t> </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9</a:t>
            </a:fld>
            <a:endParaRPr lang="en-US" dirty="0"/>
          </a:p>
        </p:txBody>
      </p:sp>
    </p:spTree>
    <p:extLst>
      <p:ext uri="{BB962C8B-B14F-4D97-AF65-F5344CB8AC3E}">
        <p14:creationId xmlns:p14="http://schemas.microsoft.com/office/powerpoint/2010/main" val="1555473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39.png"/><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hyperlink" Target="https://eclkc.ohs.acf.hhs.gov/%20hslc/tta-system/operations" TargetMode="External"/><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1B26F1-F287-8A44-9DD9-A54A2057F315}"/>
              </a:ext>
            </a:extLst>
          </p:cNvPr>
          <p:cNvSpPr/>
          <p:nvPr userDrawn="1"/>
        </p:nvSpPr>
        <p:spPr>
          <a:xfrm>
            <a:off x="228600" y="6019800"/>
            <a:ext cx="8763000" cy="685800"/>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Google Shape;18;p2">
            <a:extLst>
              <a:ext uri="{FF2B5EF4-FFF2-40B4-BE49-F238E27FC236}">
                <a16:creationId xmlns:a16="http://schemas.microsoft.com/office/drawing/2014/main" id="{E34D64EF-CA44-984C-937A-4E593B33C34E}"/>
              </a:ext>
            </a:extLst>
          </p:cNvPr>
          <p:cNvSpPr txBox="1"/>
          <p:nvPr userDrawn="1"/>
        </p:nvSpPr>
        <p:spPr>
          <a:xfrm>
            <a:off x="2800925"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4" name="Google Shape;19;p2">
            <a:extLst>
              <a:ext uri="{FF2B5EF4-FFF2-40B4-BE49-F238E27FC236}">
                <a16:creationId xmlns:a16="http://schemas.microsoft.com/office/drawing/2014/main" id="{CFD84B1D-790F-C840-8955-DF87C61A415E}"/>
              </a:ext>
            </a:extLst>
          </p:cNvPr>
          <p:cNvSpPr txBox="1"/>
          <p:nvPr userDrawn="1"/>
        </p:nvSpPr>
        <p:spPr>
          <a:xfrm>
            <a:off x="1472673" y="3051216"/>
            <a:ext cx="7544970"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prstClr val="white"/>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35" name="Google Shape;20;p2">
            <a:extLst>
              <a:ext uri="{FF2B5EF4-FFF2-40B4-BE49-F238E27FC236}">
                <a16:creationId xmlns:a16="http://schemas.microsoft.com/office/drawing/2014/main" id="{9EADD344-CF58-ED49-A0D7-638801F91526}"/>
              </a:ext>
            </a:extLst>
          </p:cNvPr>
          <p:cNvSpPr txBox="1"/>
          <p:nvPr userDrawn="1"/>
        </p:nvSpPr>
        <p:spPr>
          <a:xfrm>
            <a:off x="131663"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pic>
        <p:nvPicPr>
          <p:cNvPr id="36" name="Google Shape;21;p2" descr="PMFO_Transparent.psd">
            <a:extLst>
              <a:ext uri="{FF2B5EF4-FFF2-40B4-BE49-F238E27FC236}">
                <a16:creationId xmlns:a16="http://schemas.microsoft.com/office/drawing/2014/main" id="{7ABC9DDC-305A-DE4F-837F-840E30C4E257}"/>
              </a:ext>
            </a:extLst>
          </p:cNvPr>
          <p:cNvPicPr preferRelativeResize="0"/>
          <p:nvPr userDrawn="1"/>
        </p:nvPicPr>
        <p:blipFill rotWithShape="1">
          <a:blip r:embed="rId2">
            <a:alphaModFix/>
          </a:blip>
          <a:srcRect/>
          <a:stretch/>
        </p:blipFill>
        <p:spPr>
          <a:xfrm>
            <a:off x="5334000" y="5937429"/>
            <a:ext cx="3551504" cy="735500"/>
          </a:xfrm>
          <a:prstGeom prst="rect">
            <a:avLst/>
          </a:prstGeom>
          <a:noFill/>
          <a:ln>
            <a:noFill/>
          </a:ln>
        </p:spPr>
      </p:pic>
      <p:sp>
        <p:nvSpPr>
          <p:cNvPr id="37" name="Google Shape;23;p2">
            <a:extLst>
              <a:ext uri="{FF2B5EF4-FFF2-40B4-BE49-F238E27FC236}">
                <a16:creationId xmlns:a16="http://schemas.microsoft.com/office/drawing/2014/main" id="{6DCF569E-2E7F-1741-97B4-7CDAB91FF246}"/>
              </a:ext>
            </a:extLst>
          </p:cNvPr>
          <p:cNvSpPr txBox="1"/>
          <p:nvPr userDrawn="1"/>
        </p:nvSpPr>
        <p:spPr>
          <a:xfrm>
            <a:off x="1485373"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8" name="Google Shape;24;p2">
            <a:extLst>
              <a:ext uri="{FF2B5EF4-FFF2-40B4-BE49-F238E27FC236}">
                <a16:creationId xmlns:a16="http://schemas.microsoft.com/office/drawing/2014/main" id="{F44844E8-D439-8A4A-B5BB-5A184565C554}"/>
              </a:ext>
            </a:extLst>
          </p:cNvPr>
          <p:cNvSpPr txBox="1"/>
          <p:nvPr userDrawn="1"/>
        </p:nvSpPr>
        <p:spPr>
          <a:xfrm>
            <a:off x="5108967" y="170368"/>
            <a:ext cx="3908676" cy="2740141"/>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prstClr val="white"/>
              </a:buClr>
              <a:buFont typeface="Arial"/>
              <a:buNone/>
            </a:pPr>
            <a:endParaRPr kern="0" dirty="0">
              <a:cs typeface="Arial"/>
              <a:sym typeface="Arial"/>
            </a:endParaRPr>
          </a:p>
        </p:txBody>
      </p:sp>
      <p:pic>
        <p:nvPicPr>
          <p:cNvPr id="39" name="Picture 38">
            <a:extLst>
              <a:ext uri="{FF2B5EF4-FFF2-40B4-BE49-F238E27FC236}">
                <a16:creationId xmlns:a16="http://schemas.microsoft.com/office/drawing/2014/main" id="{C3DC59C6-7877-0745-931C-FD6ED5AA9B59}"/>
              </a:ext>
            </a:extLst>
          </p:cNvPr>
          <p:cNvPicPr>
            <a:picLocks noChangeAspect="1"/>
          </p:cNvPicPr>
          <p:nvPr userDrawn="1"/>
        </p:nvPicPr>
        <p:blipFill>
          <a:blip r:embed="rId3"/>
          <a:stretch>
            <a:fillRect/>
          </a:stretch>
        </p:blipFill>
        <p:spPr>
          <a:xfrm>
            <a:off x="131662" y="170368"/>
            <a:ext cx="2552039" cy="27401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91D8F8C8-2AD1-4AF5-A560-EBC23FA532D8}"/>
              </a:ext>
            </a:extLst>
          </p:cNvPr>
          <p:cNvSpPr/>
          <p:nvPr userDrawn="1"/>
        </p:nvSpPr>
        <p:spPr>
          <a:xfrm>
            <a:off x="-1" y="1058335"/>
            <a:ext cx="9144001" cy="579966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25B0B86-BD8C-4922-A692-70B1F39AC6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261496">
            <a:off x="1455366" y="1228412"/>
            <a:ext cx="6641207" cy="5131842"/>
          </a:xfrm>
          <a:prstGeom prst="rect">
            <a:avLst/>
          </a:prstGeom>
          <a:solidFill>
            <a:schemeClr val="bg1"/>
          </a:solidFill>
          <a:effectLst>
            <a:outerShdw blurRad="254000" dist="152400" dir="2700000" algn="tl" rotWithShape="0">
              <a:prstClr val="black">
                <a:alpha val="40000"/>
              </a:prstClr>
            </a:outerShdw>
          </a:effectLst>
        </p:spPr>
      </p:pic>
      <p:sp>
        <p:nvSpPr>
          <p:cNvPr id="8" name="Text Placeholder 2">
            <a:extLst>
              <a:ext uri="{FF2B5EF4-FFF2-40B4-BE49-F238E27FC236}">
                <a16:creationId xmlns:a16="http://schemas.microsoft.com/office/drawing/2014/main" id="{12626BA0-05CE-42D5-BD59-66046BBB0F68}"/>
              </a:ext>
            </a:extLst>
          </p:cNvPr>
          <p:cNvSpPr>
            <a:spLocks noGrp="1"/>
          </p:cNvSpPr>
          <p:nvPr>
            <p:ph type="body" sz="quarter" idx="12"/>
          </p:nvPr>
        </p:nvSpPr>
        <p:spPr>
          <a:xfrm rot="21262788">
            <a:off x="5356854" y="2551319"/>
            <a:ext cx="3340571" cy="1000130"/>
          </a:xfrm>
          <a:prstGeom prst="rect">
            <a:avLst/>
          </a:prstGeom>
          <a:solidFill>
            <a:schemeClr val="accent5">
              <a:lumMod val="60000"/>
              <a:lumOff val="40000"/>
            </a:schemeClr>
          </a:solidFill>
        </p:spPr>
        <p:txBody>
          <a:bodyPr anchor="ctr"/>
          <a:lstStyle/>
          <a:p>
            <a:pPr marL="230188" indent="0">
              <a:spcAft>
                <a:spcPts val="600"/>
              </a:spcAft>
              <a:buNone/>
            </a:pPr>
            <a:endParaRPr lang="en-US" sz="2400" b="1" dirty="0">
              <a:solidFill>
                <a:schemeClr val="tx2"/>
              </a:solidFill>
            </a:endParaRPr>
          </a:p>
        </p:txBody>
      </p:sp>
      <p:cxnSp>
        <p:nvCxnSpPr>
          <p:cNvPr id="9" name="Google Shape;11;p1">
            <a:extLst>
              <a:ext uri="{FF2B5EF4-FFF2-40B4-BE49-F238E27FC236}">
                <a16:creationId xmlns:a16="http://schemas.microsoft.com/office/drawing/2014/main" id="{969E583A-2D9E-4691-A27C-3EFAFD87F5C7}"/>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Google Shape;12;p1">
            <a:extLst>
              <a:ext uri="{FF2B5EF4-FFF2-40B4-BE49-F238E27FC236}">
                <a16:creationId xmlns:a16="http://schemas.microsoft.com/office/drawing/2014/main" id="{2AB2CA8A-8820-4B7F-B9FC-32F3EA643B3A}"/>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199677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1F2B236F-BECC-499D-A373-7D90E62804F5}"/>
              </a:ext>
            </a:extLst>
          </p:cNvPr>
          <p:cNvPicPr>
            <a:picLocks noChangeAspect="1"/>
          </p:cNvPicPr>
          <p:nvPr userDrawn="1"/>
        </p:nvPicPr>
        <p:blipFill rotWithShape="1">
          <a:blip r:embed="rId2"/>
          <a:srcRect l="8569" t="15700" r="11978" b="5569"/>
          <a:stretch/>
        </p:blipFill>
        <p:spPr>
          <a:xfrm>
            <a:off x="4495800" y="1058333"/>
            <a:ext cx="4648200" cy="3061010"/>
          </a:xfrm>
          <a:prstGeom prst="rect">
            <a:avLst/>
          </a:prstGeom>
        </p:spPr>
      </p:pic>
      <p:sp>
        <p:nvSpPr>
          <p:cNvPr id="8" name="Content Placeholder 7">
            <a:extLst>
              <a:ext uri="{FF2B5EF4-FFF2-40B4-BE49-F238E27FC236}">
                <a16:creationId xmlns:a16="http://schemas.microsoft.com/office/drawing/2014/main" id="{AD932D85-55E3-4D19-8A47-03E4658CBDB6}"/>
              </a:ext>
            </a:extLst>
          </p:cNvPr>
          <p:cNvSpPr>
            <a:spLocks noGrp="1"/>
          </p:cNvSpPr>
          <p:nvPr>
            <p:ph sz="quarter" idx="10"/>
          </p:nvPr>
        </p:nvSpPr>
        <p:spPr>
          <a:xfrm>
            <a:off x="304800" y="2892363"/>
            <a:ext cx="6273800" cy="2140073"/>
          </a:xfrm>
          <a:prstGeom prst="rect">
            <a:avLst/>
          </a:prstGeom>
          <a:noFill/>
        </p:spPr>
        <p:txBody>
          <a:bodyPr wrap="square" rtlCol="0" anchor="ctr">
            <a:spAutoFit/>
          </a:bodyPr>
          <a:lstStyle>
            <a:lvl1pPr>
              <a:defRPr lang="en-US" sz="3000" smtClean="0">
                <a:solidFill>
                  <a:schemeClr val="accent1">
                    <a:lumMod val="50000"/>
                  </a:schemeClr>
                </a:solidFill>
                <a:cs typeface="Courier" charset="0"/>
              </a:defRPr>
            </a:lvl1pPr>
            <a:lvl2pPr>
              <a:defRPr lang="en-US" sz="1800" smtClean="0"/>
            </a:lvl2pPr>
            <a:lvl3pPr>
              <a:defRPr lang="en-US" sz="1800" smtClean="0"/>
            </a:lvl3pPr>
            <a:lvl4pPr>
              <a:defRPr lang="en-US" sz="1800" smtClean="0"/>
            </a:lvl4pPr>
            <a:lvl5pPr>
              <a:defRPr lang="en-US" sz="1800"/>
            </a:lvl5pPr>
          </a:lstStyle>
          <a:p>
            <a:pPr marL="584200" lvl="0" indent="-450850" defTabSz="914400">
              <a:spcAft>
                <a:spcPts val="2000"/>
              </a:spcAft>
              <a:buClr>
                <a:schemeClr val="accent6">
                  <a:lumMod val="75000"/>
                </a:scheme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314132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AE164CD-C58E-4CC3-9C9D-A4FFB1AF3CD3}"/>
              </a:ext>
            </a:extLst>
          </p:cNvPr>
          <p:cNvSpPr/>
          <p:nvPr userDrawn="1"/>
        </p:nvSpPr>
        <p:spPr>
          <a:xfrm>
            <a:off x="0" y="1063136"/>
            <a:ext cx="3441755" cy="579486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6">
            <a:extLst>
              <a:ext uri="{FF2B5EF4-FFF2-40B4-BE49-F238E27FC236}">
                <a16:creationId xmlns:a16="http://schemas.microsoft.com/office/drawing/2014/main" id="{47919948-65A0-401E-932F-DF5C59776010}"/>
              </a:ext>
            </a:extLst>
          </p:cNvPr>
          <p:cNvSpPr>
            <a:spLocks noGrp="1"/>
          </p:cNvSpPr>
          <p:nvPr>
            <p:ph type="body" sz="quarter" idx="12"/>
          </p:nvPr>
        </p:nvSpPr>
        <p:spPr>
          <a:xfrm>
            <a:off x="304800" y="1447799"/>
            <a:ext cx="3408417" cy="5130759"/>
          </a:xfrm>
          <a:prstGeom prst="rect">
            <a:avLst/>
          </a:prstGeom>
        </p:spPr>
        <p:txBody>
          <a:bodyPr/>
          <a:lstStyle/>
          <a:p>
            <a:pPr marL="0" indent="0">
              <a:spcAft>
                <a:spcPts val="1200"/>
              </a:spcAft>
              <a:buNone/>
            </a:pPr>
            <a:endParaRPr lang="en-US" dirty="0"/>
          </a:p>
        </p:txBody>
      </p:sp>
      <p:pic>
        <p:nvPicPr>
          <p:cNvPr id="7" name="Picture 6">
            <a:extLst>
              <a:ext uri="{FF2B5EF4-FFF2-40B4-BE49-F238E27FC236}">
                <a16:creationId xmlns:a16="http://schemas.microsoft.com/office/drawing/2014/main" id="{E51C1E13-9D16-4C23-B027-442F80564B27}"/>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52800" y="990600"/>
            <a:ext cx="5876924" cy="5897317"/>
          </a:xfrm>
          <a:prstGeom prst="rect">
            <a:avLst/>
          </a:prstGeom>
        </p:spPr>
      </p:pic>
    </p:spTree>
    <p:extLst>
      <p:ext uri="{BB962C8B-B14F-4D97-AF65-F5344CB8AC3E}">
        <p14:creationId xmlns:p14="http://schemas.microsoft.com/office/powerpoint/2010/main" val="136346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836C72D8-AE49-4E29-9ED0-6383F7C5E70A}"/>
              </a:ext>
            </a:extLst>
          </p:cNvPr>
          <p:cNvSpPr/>
          <p:nvPr userDrawn="1"/>
        </p:nvSpPr>
        <p:spPr>
          <a:xfrm>
            <a:off x="0" y="1058335"/>
            <a:ext cx="9115778" cy="579966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2822CD9-9B93-4A3D-811A-CEB5CFFE16B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22570"/>
          <a:stretch/>
        </p:blipFill>
        <p:spPr>
          <a:xfrm>
            <a:off x="5334000" y="1459619"/>
            <a:ext cx="3781778" cy="4636382"/>
          </a:xfrm>
          <a:prstGeom prst="rect">
            <a:avLst/>
          </a:prstGeom>
        </p:spPr>
      </p:pic>
      <p:pic>
        <p:nvPicPr>
          <p:cNvPr id="8" name="Picture 7">
            <a:extLst>
              <a:ext uri="{FF2B5EF4-FFF2-40B4-BE49-F238E27FC236}">
                <a16:creationId xmlns:a16="http://schemas.microsoft.com/office/drawing/2014/main" id="{CED4D0B6-350C-46E2-93B1-3F8E4486450E}"/>
              </a:ext>
            </a:extLst>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2400" y="3887787"/>
            <a:ext cx="5598828" cy="2499782"/>
          </a:xfrm>
          <a:prstGeom prst="rect">
            <a:avLst/>
          </a:prstGeom>
        </p:spPr>
      </p:pic>
      <p:cxnSp>
        <p:nvCxnSpPr>
          <p:cNvPr id="9" name="Google Shape;11;p1">
            <a:extLst>
              <a:ext uri="{FF2B5EF4-FFF2-40B4-BE49-F238E27FC236}">
                <a16:creationId xmlns:a16="http://schemas.microsoft.com/office/drawing/2014/main" id="{D131D6AA-3AFC-42B3-9AE8-A3623CAFB3E3}"/>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Google Shape;12;p1">
            <a:extLst>
              <a:ext uri="{FF2B5EF4-FFF2-40B4-BE49-F238E27FC236}">
                <a16:creationId xmlns:a16="http://schemas.microsoft.com/office/drawing/2014/main" id="{2B86D906-A2A7-467B-84F5-F9AF397B83CD}"/>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11" name="Content Placeholder 10">
            <a:extLst>
              <a:ext uri="{FF2B5EF4-FFF2-40B4-BE49-F238E27FC236}">
                <a16:creationId xmlns:a16="http://schemas.microsoft.com/office/drawing/2014/main" id="{82C41952-9708-45BC-B85E-6EECB6F6C1A3}"/>
              </a:ext>
            </a:extLst>
          </p:cNvPr>
          <p:cNvSpPr>
            <a:spLocks noGrp="1"/>
          </p:cNvSpPr>
          <p:nvPr>
            <p:ph sz="quarter" idx="13"/>
          </p:nvPr>
        </p:nvSpPr>
        <p:spPr>
          <a:xfrm>
            <a:off x="444500" y="1231900"/>
            <a:ext cx="4860925" cy="482600"/>
          </a:xfrm>
          <a:prstGeom prst="rect">
            <a:avLst/>
          </a:prstGeom>
        </p:spPr>
        <p:txBody>
          <a:bodyPr/>
          <a:lstStyle>
            <a:lvl1pPr>
              <a:defRPr lang="en-US" sz="2800" b="1" dirty="0">
                <a:solidFill>
                  <a:schemeClr val="accent3">
                    <a:lumMod val="50000"/>
                  </a:schemeClr>
                </a:solidFill>
              </a:defRPr>
            </a:lvl1pPr>
          </a:lstStyle>
          <a:p>
            <a:pPr marL="0" lvl="0" indent="0">
              <a:buNone/>
            </a:pPr>
            <a:endParaRPr lang="en-US" dirty="0"/>
          </a:p>
        </p:txBody>
      </p:sp>
      <p:sp>
        <p:nvSpPr>
          <p:cNvPr id="13" name="Content Placeholder 12">
            <a:extLst>
              <a:ext uri="{FF2B5EF4-FFF2-40B4-BE49-F238E27FC236}">
                <a16:creationId xmlns:a16="http://schemas.microsoft.com/office/drawing/2014/main" id="{4946B8A1-1097-4C7E-914D-8BE5C8B09A26}"/>
              </a:ext>
            </a:extLst>
          </p:cNvPr>
          <p:cNvSpPr>
            <a:spLocks noGrp="1"/>
          </p:cNvSpPr>
          <p:nvPr>
            <p:ph sz="quarter" idx="14"/>
          </p:nvPr>
        </p:nvSpPr>
        <p:spPr>
          <a:xfrm>
            <a:off x="444500" y="1714500"/>
            <a:ext cx="4813300" cy="1517650"/>
          </a:xfrm>
          <a:prstGeom prst="rect">
            <a:avLst/>
          </a:prstGeom>
        </p:spPr>
        <p:txBody>
          <a:bodyPr/>
          <a:lstStyle>
            <a:lvl2pPr>
              <a:defRPr kumimoji="0" lang="en-US" sz="2300" b="0" i="0" u="none" strike="noStrike" cap="none" spc="0" normalizeH="0" baseline="0" noProof="0" dirty="0" smtClean="0">
                <a:ln>
                  <a:noFill/>
                </a:ln>
                <a:solidFill>
                  <a:srgbClr val="F69200">
                    <a:lumMod val="50000"/>
                  </a:srgbClr>
                </a:solidFill>
                <a:effectLst/>
                <a:uLnTx/>
                <a:uFillTx/>
              </a:defRPr>
            </a:lvl2pPr>
          </a:lstStyle>
          <a:p>
            <a:pPr marL="11113" marR="0" lvl="1" indent="0" fontAlgn="auto">
              <a:lnSpc>
                <a:spcPct val="100000"/>
              </a:lnSpc>
              <a:spcAft>
                <a:spcPts val="0"/>
              </a:spcAft>
              <a:buClrTx/>
              <a:buSzTx/>
              <a:buNone/>
              <a:tabLst/>
            </a:pPr>
            <a:endParaRPr kumimoji="0" lang="en-US" sz="2300" b="0" i="1" u="none" strike="noStrike" kern="1200" cap="none" spc="0" normalizeH="0" baseline="0" noProof="0" dirty="0">
              <a:ln>
                <a:noFill/>
              </a:ln>
              <a:solidFill>
                <a:srgbClr val="F69200">
                  <a:lumMod val="50000"/>
                </a:srgbClr>
              </a:solidFill>
              <a:effectLst/>
              <a:uLnTx/>
              <a:uFillTx/>
              <a:latin typeface="+mn-lt"/>
              <a:ea typeface="+mn-ea"/>
              <a:cs typeface="+mn-cs"/>
            </a:endParaRPr>
          </a:p>
        </p:txBody>
      </p:sp>
      <p:sp>
        <p:nvSpPr>
          <p:cNvPr id="15" name="Content Placeholder 14">
            <a:extLst>
              <a:ext uri="{FF2B5EF4-FFF2-40B4-BE49-F238E27FC236}">
                <a16:creationId xmlns:a16="http://schemas.microsoft.com/office/drawing/2014/main" id="{91D1DB63-1A8D-4BAB-A61A-84260FE7E35E}"/>
              </a:ext>
            </a:extLst>
          </p:cNvPr>
          <p:cNvSpPr>
            <a:spLocks noGrp="1"/>
          </p:cNvSpPr>
          <p:nvPr>
            <p:ph sz="quarter" idx="15"/>
          </p:nvPr>
        </p:nvSpPr>
        <p:spPr>
          <a:xfrm>
            <a:off x="1917700" y="3232150"/>
            <a:ext cx="3352800" cy="482600"/>
          </a:xfrm>
          <a:prstGeom prst="rect">
            <a:avLst/>
          </a:prstGeom>
        </p:spPr>
        <p:txBody>
          <a:bodyPr/>
          <a:lstStyle>
            <a:lvl2pPr>
              <a:defRPr lang="en-US" sz="1400" i="1" dirty="0">
                <a:solidFill>
                  <a:schemeClr val="accent3">
                    <a:lumMod val="50000"/>
                  </a:schemeClr>
                </a:solidFill>
              </a:defRPr>
            </a:lvl2pPr>
          </a:lstStyle>
          <a:p>
            <a:pPr marL="457200" lvl="1" indent="0" algn="r">
              <a:buNone/>
            </a:pPr>
            <a:endParaRPr lang="en-US" sz="1400" i="1" dirty="0">
              <a:solidFill>
                <a:schemeClr val="accent3">
                  <a:lumMod val="50000"/>
                </a:schemeClr>
              </a:solidFill>
            </a:endParaRPr>
          </a:p>
        </p:txBody>
      </p:sp>
    </p:spTree>
    <p:extLst>
      <p:ext uri="{BB962C8B-B14F-4D97-AF65-F5344CB8AC3E}">
        <p14:creationId xmlns:p14="http://schemas.microsoft.com/office/powerpoint/2010/main" val="4081553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364D5FCD-DC53-41D4-B7D8-8BBC5CDAD6EC}"/>
              </a:ext>
            </a:extLst>
          </p:cNvPr>
          <p:cNvSpPr/>
          <p:nvPr userDrawn="1"/>
        </p:nvSpPr>
        <p:spPr>
          <a:xfrm>
            <a:off x="0" y="1058335"/>
            <a:ext cx="9115778" cy="579966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98B0E83-98D6-403B-ADBA-9044D251B36B}"/>
              </a:ext>
            </a:extLst>
          </p:cNvPr>
          <p:cNvSpPr>
            <a:spLocks noGrp="1"/>
          </p:cNvSpPr>
          <p:nvPr>
            <p:ph sz="quarter" idx="10"/>
          </p:nvPr>
        </p:nvSpPr>
        <p:spPr>
          <a:xfrm>
            <a:off x="266700" y="1219200"/>
            <a:ext cx="8547100" cy="5499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493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457BC957-D7CB-461F-9344-7CF41392E739}"/>
              </a:ext>
            </a:extLst>
          </p:cNvPr>
          <p:cNvSpPr/>
          <p:nvPr userDrawn="1"/>
        </p:nvSpPr>
        <p:spPr>
          <a:xfrm>
            <a:off x="0" y="1058335"/>
            <a:ext cx="9115778" cy="579966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526E0A72-3CFD-4302-A3FD-B0C583A6309A}"/>
              </a:ext>
            </a:extLst>
          </p:cNvPr>
          <p:cNvSpPr>
            <a:spLocks noGrp="1"/>
          </p:cNvSpPr>
          <p:nvPr>
            <p:ph type="body" sz="quarter" idx="12"/>
          </p:nvPr>
        </p:nvSpPr>
        <p:spPr>
          <a:xfrm>
            <a:off x="-28222" y="1212055"/>
            <a:ext cx="9144000" cy="1607345"/>
          </a:xfrm>
          <a:prstGeom prst="rect">
            <a:avLst/>
          </a:prstGeom>
        </p:spPr>
        <p:txBody>
          <a:bodyPr/>
          <a:lstStyle/>
          <a:p>
            <a:pPr marL="0" indent="0" algn="ctr">
              <a:lnSpc>
                <a:spcPct val="150000"/>
              </a:lnSpc>
              <a:buNone/>
            </a:pPr>
            <a:endParaRPr lang="en-US" sz="2800" b="1" dirty="0">
              <a:solidFill>
                <a:schemeClr val="accent6">
                  <a:lumMod val="50000"/>
                </a:schemeClr>
              </a:solidFill>
            </a:endParaRPr>
          </a:p>
        </p:txBody>
      </p:sp>
      <p:pic>
        <p:nvPicPr>
          <p:cNvPr id="7" name="Picture 6">
            <a:extLst>
              <a:ext uri="{FF2B5EF4-FFF2-40B4-BE49-F238E27FC236}">
                <a16:creationId xmlns:a16="http://schemas.microsoft.com/office/drawing/2014/main" id="{C742F24A-8D52-4C9F-A6B2-C25721148224}"/>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4145" y="2095417"/>
            <a:ext cx="7696200" cy="4807430"/>
          </a:xfrm>
          <a:prstGeom prst="rect">
            <a:avLst/>
          </a:prstGeom>
        </p:spPr>
      </p:pic>
      <p:cxnSp>
        <p:nvCxnSpPr>
          <p:cNvPr id="8" name="Google Shape;11;p1">
            <a:extLst>
              <a:ext uri="{FF2B5EF4-FFF2-40B4-BE49-F238E27FC236}">
                <a16:creationId xmlns:a16="http://schemas.microsoft.com/office/drawing/2014/main" id="{8E8F6CDB-9C1C-4F55-BEE2-9CE085398226}"/>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9" name="Google Shape;12;p1">
            <a:extLst>
              <a:ext uri="{FF2B5EF4-FFF2-40B4-BE49-F238E27FC236}">
                <a16:creationId xmlns:a16="http://schemas.microsoft.com/office/drawing/2014/main" id="{CBA42B90-244E-453C-BF71-84AEAB9DB50A}"/>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208270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8CF84EB7-3AD0-439F-A4E7-481D54B57505}"/>
              </a:ext>
            </a:extLst>
          </p:cNvPr>
          <p:cNvSpPr/>
          <p:nvPr userDrawn="1"/>
        </p:nvSpPr>
        <p:spPr>
          <a:xfrm>
            <a:off x="0" y="1058335"/>
            <a:ext cx="9115778" cy="579966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62613E8-1092-459D-9F78-ECD474EA7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3038" y="1219200"/>
            <a:ext cx="4852101" cy="4836746"/>
          </a:xfrm>
          <a:prstGeom prst="rect">
            <a:avLst/>
          </a:prstGeom>
        </p:spPr>
      </p:pic>
      <p:pic>
        <p:nvPicPr>
          <p:cNvPr id="7" name="Picture 6">
            <a:extLst>
              <a:ext uri="{FF2B5EF4-FFF2-40B4-BE49-F238E27FC236}">
                <a16:creationId xmlns:a16="http://schemas.microsoft.com/office/drawing/2014/main" id="{796C4398-F73B-45F4-9997-49908957D2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3200401"/>
            <a:ext cx="4267200" cy="3657600"/>
          </a:xfrm>
          <a:prstGeom prst="rect">
            <a:avLst/>
          </a:prstGeom>
        </p:spPr>
      </p:pic>
      <p:sp>
        <p:nvSpPr>
          <p:cNvPr id="8" name="Text Placeholder 2">
            <a:extLst>
              <a:ext uri="{FF2B5EF4-FFF2-40B4-BE49-F238E27FC236}">
                <a16:creationId xmlns:a16="http://schemas.microsoft.com/office/drawing/2014/main" id="{E1E38152-F042-4900-8C39-E27D01953B9F}"/>
              </a:ext>
            </a:extLst>
          </p:cNvPr>
          <p:cNvSpPr>
            <a:spLocks noGrp="1"/>
          </p:cNvSpPr>
          <p:nvPr>
            <p:ph type="body" sz="quarter" idx="12"/>
          </p:nvPr>
        </p:nvSpPr>
        <p:spPr>
          <a:xfrm>
            <a:off x="529877" y="2209800"/>
            <a:ext cx="3432523" cy="3279775"/>
          </a:xfrm>
          <a:prstGeom prst="rect">
            <a:avLst/>
          </a:prstGeom>
        </p:spPr>
        <p:txBody>
          <a:bodyPr/>
          <a:lstStyle/>
          <a:p>
            <a:pPr marL="0" indent="0">
              <a:spcAft>
                <a:spcPts val="600"/>
              </a:spcAft>
              <a:buNone/>
            </a:pPr>
            <a:endParaRPr lang="en-US" dirty="0">
              <a:solidFill>
                <a:schemeClr val="accent6">
                  <a:lumMod val="50000"/>
                </a:schemeClr>
              </a:solidFill>
            </a:endParaRPr>
          </a:p>
        </p:txBody>
      </p:sp>
      <p:cxnSp>
        <p:nvCxnSpPr>
          <p:cNvPr id="9" name="Google Shape;11;p1">
            <a:extLst>
              <a:ext uri="{FF2B5EF4-FFF2-40B4-BE49-F238E27FC236}">
                <a16:creationId xmlns:a16="http://schemas.microsoft.com/office/drawing/2014/main" id="{184BFA92-0336-484D-A7E3-84047552B799}"/>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Google Shape;12;p1">
            <a:extLst>
              <a:ext uri="{FF2B5EF4-FFF2-40B4-BE49-F238E27FC236}">
                <a16:creationId xmlns:a16="http://schemas.microsoft.com/office/drawing/2014/main" id="{860818A8-1A55-4C55-AFE6-627C154C5DA1}"/>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4101370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826B70A-6127-4B62-9BF1-664548FA6ACE}"/>
              </a:ext>
            </a:extLst>
          </p:cNvPr>
          <p:cNvSpPr/>
          <p:nvPr userDrawn="1"/>
        </p:nvSpPr>
        <p:spPr>
          <a:xfrm>
            <a:off x="0" y="1058335"/>
            <a:ext cx="9144000" cy="579966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718FDA9-D01E-41C8-A78C-1EF821CD3ABA}"/>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81000" y="776818"/>
            <a:ext cx="7200900" cy="6311900"/>
          </a:xfrm>
          <a:prstGeom prst="rect">
            <a:avLst/>
          </a:prstGeom>
        </p:spPr>
      </p:pic>
      <p:pic>
        <p:nvPicPr>
          <p:cNvPr id="7" name="Picture 6">
            <a:extLst>
              <a:ext uri="{FF2B5EF4-FFF2-40B4-BE49-F238E27FC236}">
                <a16:creationId xmlns:a16="http://schemas.microsoft.com/office/drawing/2014/main" id="{76515F06-E857-4606-B545-A2993B3F90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2858">
            <a:off x="4537403" y="1193227"/>
            <a:ext cx="4026599" cy="5210892"/>
          </a:xfrm>
          <a:prstGeom prst="rect">
            <a:avLst/>
          </a:prstGeom>
          <a:solidFill>
            <a:schemeClr val="bg1"/>
          </a:solidFill>
          <a:effectLst>
            <a:outerShdw blurRad="254000" dist="152400" dir="2700000" algn="tl" rotWithShape="0">
              <a:prstClr val="black">
                <a:alpha val="40000"/>
              </a:prstClr>
            </a:outerShdw>
          </a:effectLst>
        </p:spPr>
      </p:pic>
      <p:sp>
        <p:nvSpPr>
          <p:cNvPr id="8" name="Google Shape;12;p1">
            <a:extLst>
              <a:ext uri="{FF2B5EF4-FFF2-40B4-BE49-F238E27FC236}">
                <a16:creationId xmlns:a16="http://schemas.microsoft.com/office/drawing/2014/main" id="{C81E94C2-4ED7-4957-8189-A9116CA86721}"/>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267224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D8A5DD31-1763-4433-829A-3180E02D49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23" t="17309" r="28223"/>
          <a:stretch/>
        </p:blipFill>
        <p:spPr>
          <a:xfrm>
            <a:off x="0" y="1061021"/>
            <a:ext cx="5334000" cy="5796979"/>
          </a:xfrm>
          <a:prstGeom prst="rect">
            <a:avLst/>
          </a:prstGeom>
        </p:spPr>
      </p:pic>
      <p:pic>
        <p:nvPicPr>
          <p:cNvPr id="6" name="Picture 5">
            <a:extLst>
              <a:ext uri="{FF2B5EF4-FFF2-40B4-BE49-F238E27FC236}">
                <a16:creationId xmlns:a16="http://schemas.microsoft.com/office/drawing/2014/main" id="{72944435-0826-4C54-A26B-A0AF7F470A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57948">
            <a:off x="4580079" y="1452105"/>
            <a:ext cx="3838474" cy="4967436"/>
          </a:xfrm>
          <a:prstGeom prst="rect">
            <a:avLst/>
          </a:prstGeom>
          <a:solidFill>
            <a:schemeClr val="bg1"/>
          </a:solidFill>
          <a:effectLst>
            <a:outerShdw blurRad="101600" dist="152400" dir="2700000" algn="tl" rotWithShape="0">
              <a:prstClr val="black">
                <a:alpha val="40000"/>
              </a:prstClr>
            </a:outerShdw>
          </a:effectLst>
        </p:spPr>
      </p:pic>
    </p:spTree>
    <p:extLst>
      <p:ext uri="{BB962C8B-B14F-4D97-AF65-F5344CB8AC3E}">
        <p14:creationId xmlns:p14="http://schemas.microsoft.com/office/powerpoint/2010/main" val="2154984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613A6F8F-99AE-4316-AD0D-41C5AFC74A75}"/>
              </a:ext>
            </a:extLst>
          </p:cNvPr>
          <p:cNvSpPr/>
          <p:nvPr userDrawn="1"/>
        </p:nvSpPr>
        <p:spPr>
          <a:xfrm>
            <a:off x="0" y="6216760"/>
            <a:ext cx="9115778" cy="641241"/>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B4E52A3-2BCA-4D5F-995C-B03A265994D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38301">
                        <a14:foregroundMark x1="2317" y1="93220" x2="2317" y2="93220"/>
                        <a14:foregroundMark x1="2726" y1="88347" x2="2726" y2="88347"/>
                        <a14:foregroundMark x1="3317" y1="93291" x2="3317" y2="93291"/>
                        <a14:foregroundMark x1="2181" y1="88701" x2="2181" y2="88701"/>
                        <a14:foregroundMark x1="1999" y1="84322" x2="1999" y2="84322"/>
                        <a14:foregroundMark x1="2771" y1="80438" x2="2771" y2="80438"/>
                        <a14:foregroundMark x1="3135" y1="76342" x2="3135" y2="76342"/>
                        <a14:foregroundMark x1="3726" y1="72034" x2="3726" y2="72034"/>
                        <a14:foregroundMark x1="3135" y1="68008" x2="3135" y2="68008"/>
                        <a14:foregroundMark x1="2363" y1="71893" x2="2363" y2="71893"/>
                        <a14:foregroundMark x1="2771" y1="63489" x2="2771" y2="63489"/>
                        <a14:foregroundMark x1="1908" y1="59463" x2="1908" y2="59463"/>
                        <a14:foregroundMark x1="2272" y1="54873" x2="2272" y2="54873"/>
                        <a14:foregroundMark x1="3044" y1="50706" x2="3044" y2="50706"/>
                        <a14:foregroundMark x1="2953" y1="46751" x2="2953" y2="46751"/>
                        <a14:foregroundMark x1="2862" y1="42867" x2="2862" y2="42867"/>
                        <a14:foregroundMark x1="2681" y1="38489" x2="2681" y2="38489"/>
                        <a14:foregroundMark x1="2272" y1="34322" x2="2272" y2="34322"/>
                        <a14:foregroundMark x1="2453" y1="30014" x2="2453" y2="30014"/>
                        <a14:foregroundMark x1="2681" y1="25918" x2="2681" y2="25918"/>
                        <a14:foregroundMark x1="3135" y1="21610" x2="3135" y2="21610"/>
                        <a14:foregroundMark x1="2590" y1="17444" x2="2590" y2="17444"/>
                        <a14:foregroundMark x1="3226" y1="13347" x2="3226" y2="13347"/>
                        <a14:foregroundMark x1="2771" y1="8898" x2="2771" y2="8898"/>
                        <a14:foregroundMark x1="2953" y1="4732" x2="2953" y2="4732"/>
                      </a14:backgroundRemoval>
                    </a14:imgEffect>
                  </a14:imgLayer>
                </a14:imgProps>
              </a:ext>
              <a:ext uri="{28A0092B-C50C-407E-A947-70E740481C1C}">
                <a14:useLocalDpi xmlns:a14="http://schemas.microsoft.com/office/drawing/2010/main" val="0"/>
              </a:ext>
            </a:extLst>
          </a:blip>
          <a:srcRect r="64140"/>
          <a:stretch/>
        </p:blipFill>
        <p:spPr>
          <a:xfrm rot="5400000">
            <a:off x="1885948" y="43471"/>
            <a:ext cx="5372101" cy="8256957"/>
          </a:xfrm>
          <a:prstGeom prst="rect">
            <a:avLst/>
          </a:prstGeom>
        </p:spPr>
      </p:pic>
      <p:sp>
        <p:nvSpPr>
          <p:cNvPr id="9" name="Content Placeholder 8">
            <a:extLst>
              <a:ext uri="{FF2B5EF4-FFF2-40B4-BE49-F238E27FC236}">
                <a16:creationId xmlns:a16="http://schemas.microsoft.com/office/drawing/2014/main" id="{F2E8785B-EDD1-4A76-B41D-37AB82D3B796}"/>
              </a:ext>
            </a:extLst>
          </p:cNvPr>
          <p:cNvSpPr>
            <a:spLocks noGrp="1"/>
          </p:cNvSpPr>
          <p:nvPr>
            <p:ph sz="quarter" idx="10"/>
          </p:nvPr>
        </p:nvSpPr>
        <p:spPr>
          <a:xfrm>
            <a:off x="470024" y="3022708"/>
            <a:ext cx="8258175" cy="1168292"/>
          </a:xfrm>
          <a:prstGeom prst="rect">
            <a:avLst/>
          </a:prstGeom>
        </p:spPr>
        <p:txBody>
          <a:bodyPr vert="horz"/>
          <a:lstStyle>
            <a:lvl1pPr>
              <a:defRPr lang="en-US" sz="3600" smtClean="0"/>
            </a:lvl1pPr>
            <a:lvl2pPr>
              <a:defRPr lang="en-US" smtClean="0"/>
            </a:lvl2pPr>
            <a:lvl3pPr>
              <a:defRPr lang="en-US" smtClean="0"/>
            </a:lvl3pPr>
            <a:lvl4pPr>
              <a:defRPr lang="en-US" smtClean="0"/>
            </a:lvl4pPr>
            <a:lvl5pPr>
              <a:defRPr lang="en-US"/>
            </a:lvl5pPr>
          </a:lstStyle>
          <a:p>
            <a:pPr marL="0" lvl="0" indent="0" algn="ctr">
              <a:buClr>
                <a:schemeClr val="accent1">
                  <a:lumMod val="75000"/>
                </a:schemeClr>
              </a:buClr>
              <a:buNone/>
            </a:pPr>
            <a:r>
              <a:rPr lang="en-US" dirty="0"/>
              <a:t>Click to edit Master text styles</a:t>
            </a:r>
          </a:p>
          <a:p>
            <a:pPr lvl="1">
              <a:buClr>
                <a:schemeClr val="accent1">
                  <a:lumMod val="75000"/>
                </a:schemeClr>
              </a:buClr>
            </a:pPr>
            <a:r>
              <a:rPr lang="en-US" dirty="0"/>
              <a:t>Second level</a:t>
            </a:r>
          </a:p>
          <a:p>
            <a:pPr lvl="2">
              <a:buClr>
                <a:schemeClr val="accent1">
                  <a:lumMod val="75000"/>
                </a:schemeClr>
              </a:buClr>
            </a:pPr>
            <a:r>
              <a:rPr lang="en-US" dirty="0"/>
              <a:t>Third level</a:t>
            </a:r>
          </a:p>
          <a:p>
            <a:pPr lvl="3">
              <a:buClr>
                <a:schemeClr val="accent1">
                  <a:lumMod val="75000"/>
                </a:schemeClr>
              </a:buClr>
            </a:pPr>
            <a:r>
              <a:rPr lang="en-US" dirty="0"/>
              <a:t>Fourth level</a:t>
            </a:r>
          </a:p>
          <a:p>
            <a:pPr lvl="4">
              <a:buClr>
                <a:schemeClr val="accent1">
                  <a:lumMod val="75000"/>
                </a:schemeClr>
              </a:buClr>
            </a:pPr>
            <a:r>
              <a:rPr lang="en-US" dirty="0"/>
              <a:t>Fifth level</a:t>
            </a:r>
          </a:p>
        </p:txBody>
      </p:sp>
      <p:sp>
        <p:nvSpPr>
          <p:cNvPr id="11" name="Content Placeholder 10">
            <a:extLst>
              <a:ext uri="{FF2B5EF4-FFF2-40B4-BE49-F238E27FC236}">
                <a16:creationId xmlns:a16="http://schemas.microsoft.com/office/drawing/2014/main" id="{9E51F5EB-BA63-4835-939A-EF4B07B225A0}"/>
              </a:ext>
            </a:extLst>
          </p:cNvPr>
          <p:cNvSpPr>
            <a:spLocks noGrp="1"/>
          </p:cNvSpPr>
          <p:nvPr>
            <p:ph sz="quarter" idx="11"/>
          </p:nvPr>
        </p:nvSpPr>
        <p:spPr>
          <a:xfrm>
            <a:off x="2006600" y="4775200"/>
            <a:ext cx="5321300" cy="1257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406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1B26F1-F287-8A44-9DD9-A54A2057F315}"/>
              </a:ext>
            </a:extLst>
          </p:cNvPr>
          <p:cNvSpPr/>
          <p:nvPr userDrawn="1"/>
        </p:nvSpPr>
        <p:spPr>
          <a:xfrm>
            <a:off x="228600" y="6019800"/>
            <a:ext cx="8763000" cy="685800"/>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Google Shape;18;p2">
            <a:extLst>
              <a:ext uri="{FF2B5EF4-FFF2-40B4-BE49-F238E27FC236}">
                <a16:creationId xmlns:a16="http://schemas.microsoft.com/office/drawing/2014/main" id="{E34D64EF-CA44-984C-937A-4E593B33C34E}"/>
              </a:ext>
            </a:extLst>
          </p:cNvPr>
          <p:cNvSpPr txBox="1"/>
          <p:nvPr userDrawn="1"/>
        </p:nvSpPr>
        <p:spPr>
          <a:xfrm>
            <a:off x="2800925"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4" name="Google Shape;19;p2">
            <a:extLst>
              <a:ext uri="{FF2B5EF4-FFF2-40B4-BE49-F238E27FC236}">
                <a16:creationId xmlns:a16="http://schemas.microsoft.com/office/drawing/2014/main" id="{CFD84B1D-790F-C840-8955-DF87C61A415E}"/>
              </a:ext>
            </a:extLst>
          </p:cNvPr>
          <p:cNvSpPr txBox="1"/>
          <p:nvPr userDrawn="1"/>
        </p:nvSpPr>
        <p:spPr>
          <a:xfrm>
            <a:off x="1472673" y="3051216"/>
            <a:ext cx="7544970"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prstClr val="white"/>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35" name="Google Shape;20;p2">
            <a:extLst>
              <a:ext uri="{FF2B5EF4-FFF2-40B4-BE49-F238E27FC236}">
                <a16:creationId xmlns:a16="http://schemas.microsoft.com/office/drawing/2014/main" id="{9EADD344-CF58-ED49-A0D7-638801F91526}"/>
              </a:ext>
            </a:extLst>
          </p:cNvPr>
          <p:cNvSpPr txBox="1"/>
          <p:nvPr userDrawn="1"/>
        </p:nvSpPr>
        <p:spPr>
          <a:xfrm>
            <a:off x="131663"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7" name="Google Shape;23;p2">
            <a:extLst>
              <a:ext uri="{FF2B5EF4-FFF2-40B4-BE49-F238E27FC236}">
                <a16:creationId xmlns:a16="http://schemas.microsoft.com/office/drawing/2014/main" id="{6DCF569E-2E7F-1741-97B4-7CDAB91FF246}"/>
              </a:ext>
            </a:extLst>
          </p:cNvPr>
          <p:cNvSpPr txBox="1"/>
          <p:nvPr userDrawn="1"/>
        </p:nvSpPr>
        <p:spPr>
          <a:xfrm>
            <a:off x="1485373"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8" name="Google Shape;24;p2">
            <a:extLst>
              <a:ext uri="{FF2B5EF4-FFF2-40B4-BE49-F238E27FC236}">
                <a16:creationId xmlns:a16="http://schemas.microsoft.com/office/drawing/2014/main" id="{F44844E8-D439-8A4A-B5BB-5A184565C554}"/>
              </a:ext>
            </a:extLst>
          </p:cNvPr>
          <p:cNvSpPr txBox="1"/>
          <p:nvPr userDrawn="1"/>
        </p:nvSpPr>
        <p:spPr>
          <a:xfrm>
            <a:off x="5108967" y="170368"/>
            <a:ext cx="3908676" cy="2740141"/>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prstClr val="white"/>
              </a:buClr>
              <a:buFont typeface="Arial"/>
              <a:buNone/>
            </a:pPr>
            <a:endParaRPr kern="0" dirty="0">
              <a:cs typeface="Arial"/>
              <a:sym typeface="Arial"/>
            </a:endParaRPr>
          </a:p>
        </p:txBody>
      </p:sp>
      <p:pic>
        <p:nvPicPr>
          <p:cNvPr id="39" name="Picture 38">
            <a:extLst>
              <a:ext uri="{FF2B5EF4-FFF2-40B4-BE49-F238E27FC236}">
                <a16:creationId xmlns:a16="http://schemas.microsoft.com/office/drawing/2014/main" id="{C3DC59C6-7877-0745-931C-FD6ED5AA9B59}"/>
              </a:ext>
            </a:extLst>
          </p:cNvPr>
          <p:cNvPicPr>
            <a:picLocks noChangeAspect="1"/>
          </p:cNvPicPr>
          <p:nvPr userDrawn="1"/>
        </p:nvPicPr>
        <p:blipFill>
          <a:blip r:embed="rId2"/>
          <a:stretch>
            <a:fillRect/>
          </a:stretch>
        </p:blipFill>
        <p:spPr>
          <a:xfrm>
            <a:off x="131662" y="170368"/>
            <a:ext cx="2552039" cy="2740141"/>
          </a:xfrm>
          <a:prstGeom prst="rect">
            <a:avLst/>
          </a:prstGeom>
        </p:spPr>
      </p:pic>
      <p:sp>
        <p:nvSpPr>
          <p:cNvPr id="11" name="Oval 10">
            <a:extLst>
              <a:ext uri="{FF2B5EF4-FFF2-40B4-BE49-F238E27FC236}">
                <a16:creationId xmlns:a16="http://schemas.microsoft.com/office/drawing/2014/main" id="{7AB55B04-9F9A-45A3-B567-1082C742A210}"/>
              </a:ext>
            </a:extLst>
          </p:cNvPr>
          <p:cNvSpPr/>
          <p:nvPr userDrawn="1"/>
        </p:nvSpPr>
        <p:spPr>
          <a:xfrm>
            <a:off x="2423922" y="4419600"/>
            <a:ext cx="685800" cy="685800"/>
          </a:xfrm>
          <a:prstGeom prst="ellipse">
            <a:avLst/>
          </a:prstGeom>
          <a:solidFill>
            <a:sysClr val="window" lastClr="FFFFFF"/>
          </a:solidFill>
          <a:ln w="15875" cap="flat" cmpd="sng" algn="ctr">
            <a:solidFill>
              <a:srgbClr val="418AB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A1CE31BF-5F6B-4DED-AED4-1A9A617F7893}"/>
              </a:ext>
            </a:extLst>
          </p:cNvPr>
          <p:cNvPicPr>
            <a:picLocks noChangeAspect="1"/>
          </p:cNvPicPr>
          <p:nvPr userDrawn="1"/>
        </p:nvPicPr>
        <p:blipFill rotWithShape="1">
          <a:blip r:embed="rId3"/>
          <a:srcRect l="1777" t="21785" r="92892" b="70437"/>
          <a:stretch/>
        </p:blipFill>
        <p:spPr>
          <a:xfrm>
            <a:off x="2538222" y="4495800"/>
            <a:ext cx="457200" cy="533400"/>
          </a:xfrm>
          <a:prstGeom prst="roundRect">
            <a:avLst/>
          </a:prstGeom>
        </p:spPr>
      </p:pic>
      <p:pic>
        <p:nvPicPr>
          <p:cNvPr id="13" name="Picture 12">
            <a:extLst>
              <a:ext uri="{FF2B5EF4-FFF2-40B4-BE49-F238E27FC236}">
                <a16:creationId xmlns:a16="http://schemas.microsoft.com/office/drawing/2014/main" id="{3464B628-353B-4D9C-B11A-4332F1E328CA}"/>
              </a:ext>
            </a:extLst>
          </p:cNvPr>
          <p:cNvPicPr>
            <a:picLocks noChangeAspect="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57800" y="228600"/>
            <a:ext cx="3657600" cy="2743200"/>
          </a:xfrm>
          <a:prstGeom prst="rect">
            <a:avLst/>
          </a:prstGeom>
        </p:spPr>
      </p:pic>
      <p:sp>
        <p:nvSpPr>
          <p:cNvPr id="2" name="Title 1">
            <a:extLst>
              <a:ext uri="{FF2B5EF4-FFF2-40B4-BE49-F238E27FC236}">
                <a16:creationId xmlns:a16="http://schemas.microsoft.com/office/drawing/2014/main" id="{BA63C177-BA51-4422-9775-88182500677F}"/>
              </a:ext>
            </a:extLst>
          </p:cNvPr>
          <p:cNvSpPr>
            <a:spLocks noGrp="1"/>
          </p:cNvSpPr>
          <p:nvPr>
            <p:ph type="title"/>
          </p:nvPr>
        </p:nvSpPr>
        <p:spPr>
          <a:xfrm>
            <a:off x="2115873" y="3460664"/>
            <a:ext cx="5961327" cy="787307"/>
          </a:xfrm>
          <a:prstGeom prst="rect">
            <a:avLst/>
          </a:prstGeom>
          <a:noFill/>
          <a:ln>
            <a:noFill/>
          </a:ln>
        </p:spPr>
        <p:txBody>
          <a:bodyPr spcFirstLastPara="1" wrap="square" lIns="91425" tIns="45700" rIns="91425" bIns="45700" anchor="t" anchorCtr="0">
            <a:noAutofit/>
          </a:bodyPr>
          <a:lstStyle>
            <a:lvl1pPr>
              <a:defRPr kumimoji="0" lang="en-US" sz="3200" i="1" u="none" strike="noStrike" kern="0" cap="none" spc="0" normalizeH="0" baseline="0">
                <a:ln>
                  <a:noFill/>
                </a:ln>
                <a:solidFill>
                  <a:srgbClr val="FFFFFF"/>
                </a:solidFill>
                <a:effectLst/>
                <a:uLnTx/>
                <a:uFillTx/>
                <a:ea typeface="Arial"/>
              </a:defRPr>
            </a:lvl1pPr>
          </a:lstStyle>
          <a:p>
            <a:pPr marL="14288" marR="0" lvl="0" indent="0" defTabSz="914400" fontAlgn="auto">
              <a:lnSpc>
                <a:spcPct val="100000"/>
              </a:lnSpc>
              <a:spcBef>
                <a:spcPts val="640"/>
              </a:spcBef>
              <a:spcAft>
                <a:spcPts val="0"/>
              </a:spcAft>
              <a:buClr>
                <a:srgbClr val="FFFFFF"/>
              </a:buClr>
              <a:buSzPts val="3200"/>
              <a:buFont typeface="Arial"/>
              <a:tabLst/>
            </a:pPr>
            <a:r>
              <a:rPr lang="en-US"/>
              <a:t>Click to edit Master title style</a:t>
            </a:r>
          </a:p>
        </p:txBody>
      </p:sp>
      <p:sp>
        <p:nvSpPr>
          <p:cNvPr id="5" name="Content Placeholder 4">
            <a:extLst>
              <a:ext uri="{FF2B5EF4-FFF2-40B4-BE49-F238E27FC236}">
                <a16:creationId xmlns:a16="http://schemas.microsoft.com/office/drawing/2014/main" id="{C9742897-A5C8-4896-B348-37E83015DBA6}"/>
              </a:ext>
            </a:extLst>
          </p:cNvPr>
          <p:cNvSpPr>
            <a:spLocks noGrp="1"/>
          </p:cNvSpPr>
          <p:nvPr>
            <p:ph sz="quarter" idx="10"/>
          </p:nvPr>
        </p:nvSpPr>
        <p:spPr>
          <a:xfrm>
            <a:off x="2115873" y="3991165"/>
            <a:ext cx="5967078" cy="1480570"/>
          </a:xfrm>
          <a:prstGeom prst="rect">
            <a:avLst/>
          </a:prstGeom>
          <a:noFill/>
          <a:ln>
            <a:noFill/>
          </a:ln>
        </p:spPr>
        <p:txBody>
          <a:bodyPr spcFirstLastPara="1" wrap="square" lIns="91425" tIns="45700" rIns="91425" bIns="45700" anchor="t" anchorCtr="0">
            <a:noAutofit/>
          </a:bodyPr>
          <a:lstStyle>
            <a:lvl1pPr>
              <a:defRPr kumimoji="0" lang="en-US" b="0" i="0" u="none" strike="noStrike" kern="0" cap="none" spc="0" normalizeH="0" baseline="0" smtClean="0">
                <a:ln>
                  <a:noFill/>
                </a:ln>
                <a:solidFill>
                  <a:srgbClr val="FFFFFF"/>
                </a:solidFill>
                <a:effectLst/>
                <a:uLnTx/>
                <a:uFillTx/>
                <a:latin typeface="Arial"/>
                <a:ea typeface="Arial"/>
                <a:cs typeface="Arial"/>
              </a:defRPr>
            </a:lvl1pPr>
            <a:lvl2pPr>
              <a:defRPr lang="en-US" b="0" i="0" u="none" strike="noStrike" cap="none" smtClean="0">
                <a:solidFill>
                  <a:schemeClr val="dk1"/>
                </a:solidFill>
                <a:latin typeface="Arial"/>
                <a:ea typeface="Arial"/>
                <a:cs typeface="Arial"/>
              </a:defRPr>
            </a:lvl2pPr>
            <a:lvl3pPr>
              <a:defRPr lang="en-US" b="0" i="0" u="none" strike="noStrike" cap="none" smtClean="0">
                <a:solidFill>
                  <a:schemeClr val="dk1"/>
                </a:solidFill>
                <a:latin typeface="Arial"/>
                <a:ea typeface="Arial"/>
                <a:cs typeface="Arial"/>
              </a:defRPr>
            </a:lvl3pPr>
            <a:lvl4pPr>
              <a:defRPr lang="en-US" b="0" i="0" u="none" strike="noStrike" cap="none" smtClean="0">
                <a:solidFill>
                  <a:schemeClr val="dk1"/>
                </a:solidFill>
                <a:latin typeface="Arial"/>
                <a:ea typeface="Arial"/>
                <a:cs typeface="Arial"/>
              </a:defRPr>
            </a:lvl4pPr>
            <a:lvl5pPr>
              <a:defRPr lang="en-US" b="0" i="0" u="none" strike="noStrike" cap="none">
                <a:solidFill>
                  <a:schemeClr val="dk1"/>
                </a:solidFill>
                <a:latin typeface="Arial"/>
                <a:ea typeface="Arial"/>
                <a:cs typeface="Arial"/>
              </a:defRPr>
            </a:lvl5pPr>
          </a:lstStyle>
          <a:p>
            <a:pPr marL="1155700" marR="0" lvl="0" indent="0" defTabSz="914400" fontAlgn="auto">
              <a:lnSpc>
                <a:spcPct val="100000"/>
              </a:lnSpc>
              <a:spcBef>
                <a:spcPts val="1240"/>
              </a:spcBef>
              <a:spcAft>
                <a:spcPts val="0"/>
              </a:spcAft>
              <a:buClr>
                <a:srgbClr val="FFFFFF"/>
              </a:buClr>
              <a:buSzPts val="3200"/>
              <a:buNone/>
              <a:tabLst/>
            </a:pPr>
            <a:endParaRPr lang="en-US" dirty="0"/>
          </a:p>
        </p:txBody>
      </p:sp>
      <p:sp>
        <p:nvSpPr>
          <p:cNvPr id="7" name="Content Placeholder 6">
            <a:extLst>
              <a:ext uri="{FF2B5EF4-FFF2-40B4-BE49-F238E27FC236}">
                <a16:creationId xmlns:a16="http://schemas.microsoft.com/office/drawing/2014/main" id="{38FDE230-21DB-43D5-BF48-B57B4AF7E314}"/>
              </a:ext>
            </a:extLst>
          </p:cNvPr>
          <p:cNvSpPr>
            <a:spLocks noGrp="1"/>
          </p:cNvSpPr>
          <p:nvPr>
            <p:ph sz="quarter" idx="11"/>
          </p:nvPr>
        </p:nvSpPr>
        <p:spPr>
          <a:xfrm>
            <a:off x="5334000" y="5907088"/>
            <a:ext cx="3568700" cy="760412"/>
          </a:xfrm>
          <a:prstGeom prst="rect">
            <a:avLst/>
          </a:prstGeom>
        </p:spPr>
        <p:txBody>
          <a:bodyPr/>
          <a:lstStyle/>
          <a:p>
            <a:pPr lvl="0"/>
            <a:endParaRPr lang="en-US" dirty="0"/>
          </a:p>
        </p:txBody>
      </p:sp>
    </p:spTree>
    <p:extLst>
      <p:ext uri="{BB962C8B-B14F-4D97-AF65-F5344CB8AC3E}">
        <p14:creationId xmlns:p14="http://schemas.microsoft.com/office/powerpoint/2010/main" val="4163636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415A09-CC65-422C-A11E-30D90934B2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3774"/>
            <a:ext cx="9144000" cy="6094226"/>
          </a:xfrm>
          <a:prstGeom prst="rect">
            <a:avLst/>
          </a:prstGeom>
        </p:spPr>
      </p:pic>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Rectangle 5">
            <a:extLst>
              <a:ext uri="{FF2B5EF4-FFF2-40B4-BE49-F238E27FC236}">
                <a16:creationId xmlns:a16="http://schemas.microsoft.com/office/drawing/2014/main" id="{6898B960-E974-470A-B568-3ED9CC203587}"/>
              </a:ext>
            </a:extLst>
          </p:cNvPr>
          <p:cNvSpPr/>
          <p:nvPr userDrawn="1"/>
        </p:nvSpPr>
        <p:spPr>
          <a:xfrm>
            <a:off x="0" y="1086788"/>
            <a:ext cx="9144000" cy="5799985"/>
          </a:xfrm>
          <a:prstGeom prst="rect">
            <a:avLst/>
          </a:prstGeom>
          <a:solidFill>
            <a:schemeClr val="bg1">
              <a:lumMod val="9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Google Shape;11;p1">
            <a:extLst>
              <a:ext uri="{FF2B5EF4-FFF2-40B4-BE49-F238E27FC236}">
                <a16:creationId xmlns:a16="http://schemas.microsoft.com/office/drawing/2014/main" id="{B6FE533E-EE74-4589-9C14-717FCF3758FE}"/>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Google Shape;12;p1">
            <a:extLst>
              <a:ext uri="{FF2B5EF4-FFF2-40B4-BE49-F238E27FC236}">
                <a16:creationId xmlns:a16="http://schemas.microsoft.com/office/drawing/2014/main" id="{069EBDCD-C136-4A61-A3A2-47B1F8273073}"/>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11" name="Content Placeholder 10">
            <a:extLst>
              <a:ext uri="{FF2B5EF4-FFF2-40B4-BE49-F238E27FC236}">
                <a16:creationId xmlns:a16="http://schemas.microsoft.com/office/drawing/2014/main" id="{E73CE110-C3C0-441C-A5B6-77EAAB74443D}"/>
              </a:ext>
            </a:extLst>
          </p:cNvPr>
          <p:cNvSpPr>
            <a:spLocks noGrp="1"/>
          </p:cNvSpPr>
          <p:nvPr>
            <p:ph sz="quarter" idx="13"/>
          </p:nvPr>
        </p:nvSpPr>
        <p:spPr>
          <a:xfrm>
            <a:off x="596900" y="1298575"/>
            <a:ext cx="8305800" cy="4854575"/>
          </a:xfrm>
          <a:prstGeom prst="rect">
            <a:avLst/>
          </a:prstGeom>
        </p:spPr>
        <p:txBody>
          <a:bodyPr/>
          <a:lstStyle>
            <a:lvl1pPr>
              <a:defRPr lang="en-US" sz="3100" smtClean="0"/>
            </a:lvl1pPr>
            <a:lvl2pPr>
              <a:defRPr lang="en-US" smtClean="0"/>
            </a:lvl2pPr>
            <a:lvl3pPr>
              <a:defRPr lang="en-US" smtClean="0"/>
            </a:lvl3pPr>
            <a:lvl4pPr>
              <a:defRPr lang="en-US" smtClean="0"/>
            </a:lvl4pPr>
            <a:lvl5pPr>
              <a:defRPr lang="en-US"/>
            </a:lvl5pPr>
          </a:lstStyle>
          <a:p>
            <a:pPr lvl="0">
              <a:spcAft>
                <a:spcPts val="600"/>
              </a:spcAft>
              <a:buClr>
                <a:schemeClr val="accent6">
                  <a:lumMod val="75000"/>
                </a:schemeClr>
              </a:buCl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D041A1B5-96C1-47C6-88B6-956789DE8D5B}"/>
              </a:ext>
            </a:extLst>
          </p:cNvPr>
          <p:cNvSpPr>
            <a:spLocks noGrp="1"/>
          </p:cNvSpPr>
          <p:nvPr>
            <p:ph sz="quarter" idx="14"/>
          </p:nvPr>
        </p:nvSpPr>
        <p:spPr>
          <a:xfrm>
            <a:off x="962025" y="6203950"/>
            <a:ext cx="7397750" cy="1637371"/>
          </a:xfrm>
          <a:prstGeom prst="rect">
            <a:avLst/>
          </a:prstGeom>
          <a:noFill/>
        </p:spPr>
        <p:txBody>
          <a:bodyPr wrap="square" rtlCol="0">
            <a:spAutoFit/>
          </a:bodyPr>
          <a:lstStyle>
            <a:lvl1pPr marL="0" indent="0">
              <a:buNone/>
              <a:defRPr lang="en-US" sz="14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189476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22FFC0BA-33B3-4C6C-A6FC-6653033729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750"/>
          <a:stretch/>
        </p:blipFill>
        <p:spPr>
          <a:xfrm>
            <a:off x="0" y="990600"/>
            <a:ext cx="9144000" cy="5867400"/>
          </a:xfrm>
          <a:prstGeom prst="rect">
            <a:avLst/>
          </a:prstGeom>
        </p:spPr>
      </p:pic>
      <p:sp>
        <p:nvSpPr>
          <p:cNvPr id="7" name="Rounded Rectangle 6">
            <a:extLst>
              <a:ext uri="{FF2B5EF4-FFF2-40B4-BE49-F238E27FC236}">
                <a16:creationId xmlns:a16="http://schemas.microsoft.com/office/drawing/2014/main" id="{1395BFCC-7946-4F4B-8010-2F98D71CB0F8}"/>
              </a:ext>
            </a:extLst>
          </p:cNvPr>
          <p:cNvSpPr/>
          <p:nvPr userDrawn="1"/>
        </p:nvSpPr>
        <p:spPr>
          <a:xfrm>
            <a:off x="2514600" y="2133600"/>
            <a:ext cx="4724400" cy="348865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Google Shape;11;p1">
            <a:extLst>
              <a:ext uri="{FF2B5EF4-FFF2-40B4-BE49-F238E27FC236}">
                <a16:creationId xmlns:a16="http://schemas.microsoft.com/office/drawing/2014/main" id="{8F8D00C2-9E03-42DB-B115-6AA0698C192D}"/>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Google Shape;12;p1">
            <a:extLst>
              <a:ext uri="{FF2B5EF4-FFF2-40B4-BE49-F238E27FC236}">
                <a16:creationId xmlns:a16="http://schemas.microsoft.com/office/drawing/2014/main" id="{FF193582-F125-4C1F-8356-35F106C5098D}"/>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11" name="Content Placeholder 10">
            <a:extLst>
              <a:ext uri="{FF2B5EF4-FFF2-40B4-BE49-F238E27FC236}">
                <a16:creationId xmlns:a16="http://schemas.microsoft.com/office/drawing/2014/main" id="{3E345172-0F17-473A-ACD3-8B58FA5F28F8}"/>
              </a:ext>
            </a:extLst>
          </p:cNvPr>
          <p:cNvSpPr>
            <a:spLocks noGrp="1"/>
          </p:cNvSpPr>
          <p:nvPr>
            <p:ph sz="quarter" idx="13"/>
          </p:nvPr>
        </p:nvSpPr>
        <p:spPr>
          <a:xfrm>
            <a:off x="2743200" y="2290763"/>
            <a:ext cx="4800600" cy="579437"/>
          </a:xfrm>
          <a:prstGeom prst="rect">
            <a:avLst/>
          </a:prstGeom>
        </p:spPr>
        <p:txBody>
          <a:bodyPr/>
          <a:lstStyle>
            <a:lvl1pPr>
              <a:defRPr lang="en-US" b="1" dirty="0" smtClean="0">
                <a:solidFill>
                  <a:schemeClr val="accent6">
                    <a:lumMod val="50000"/>
                  </a:schemeClr>
                </a:solidFill>
              </a:defRPr>
            </a:lvl1pPr>
          </a:lstStyle>
          <a:p>
            <a:pPr marL="0" marR="0" lvl="0" indent="0" fontAlgn="auto">
              <a:lnSpc>
                <a:spcPct val="100000"/>
              </a:lnSpc>
              <a:spcAft>
                <a:spcPts val="0"/>
              </a:spcAft>
              <a:buClrTx/>
              <a:buSzTx/>
              <a:buNone/>
              <a:tabLst/>
            </a:pPr>
            <a:endParaRPr lang="en-US" b="1" dirty="0">
              <a:solidFill>
                <a:schemeClr val="accent6">
                  <a:lumMod val="50000"/>
                </a:schemeClr>
              </a:solidFill>
            </a:endParaRPr>
          </a:p>
        </p:txBody>
      </p:sp>
      <p:sp>
        <p:nvSpPr>
          <p:cNvPr id="13" name="Content Placeholder 12">
            <a:extLst>
              <a:ext uri="{FF2B5EF4-FFF2-40B4-BE49-F238E27FC236}">
                <a16:creationId xmlns:a16="http://schemas.microsoft.com/office/drawing/2014/main" id="{77740BC0-95FD-4FCC-B900-9A5DF4E4843B}"/>
              </a:ext>
            </a:extLst>
          </p:cNvPr>
          <p:cNvSpPr>
            <a:spLocks noGrp="1"/>
          </p:cNvSpPr>
          <p:nvPr>
            <p:ph sz="quarter" idx="14"/>
          </p:nvPr>
        </p:nvSpPr>
        <p:spPr>
          <a:xfrm>
            <a:off x="2743200" y="2870200"/>
            <a:ext cx="4800600" cy="2752725"/>
          </a:xfrm>
          <a:prstGeom prst="rect">
            <a:avLst/>
          </a:prstGeom>
        </p:spPr>
        <p:txBody>
          <a:bodyPr/>
          <a:lstStyle>
            <a:lvl3pPr>
              <a:defRPr lang="en-US" dirty="0" smtClean="0">
                <a:solidFill>
                  <a:schemeClr val="accent6">
                    <a:lumMod val="50000"/>
                  </a:schemeClr>
                </a:solidFill>
              </a:defRPr>
            </a:lvl3pPr>
          </a:lstStyle>
          <a:p>
            <a:pPr marL="457200" lvl="2" indent="-339725">
              <a:spcAft>
                <a:spcPts val="600"/>
              </a:spcAft>
              <a:buFont typeface="Arial" panose="020B0604020202020204" pitchFamily="34" charset="0"/>
            </a:pPr>
            <a:endParaRPr lang="en-US" dirty="0">
              <a:solidFill>
                <a:schemeClr val="accent6">
                  <a:lumMod val="50000"/>
                </a:schemeClr>
              </a:solidFill>
            </a:endParaRPr>
          </a:p>
        </p:txBody>
      </p:sp>
    </p:spTree>
    <p:extLst>
      <p:ext uri="{BB962C8B-B14F-4D97-AF65-F5344CB8AC3E}">
        <p14:creationId xmlns:p14="http://schemas.microsoft.com/office/powerpoint/2010/main" val="379351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611BC7C1-5867-483E-AF64-08F73BBEC22D}"/>
              </a:ext>
            </a:extLst>
          </p:cNvPr>
          <p:cNvSpPr/>
          <p:nvPr userDrawn="1"/>
        </p:nvSpPr>
        <p:spPr>
          <a:xfrm>
            <a:off x="0" y="6216759"/>
            <a:ext cx="9115778" cy="641241"/>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57DF777-6207-445C-8E84-249F89A0A775}"/>
              </a:ext>
            </a:extLst>
          </p:cNvPr>
          <p:cNvSpPr/>
          <p:nvPr userDrawn="1"/>
        </p:nvSpPr>
        <p:spPr>
          <a:xfrm>
            <a:off x="0" y="1058335"/>
            <a:ext cx="3807170" cy="579966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1B4F4B-9042-4E1E-A826-7EE77BF55F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547"/>
          <a:stretch/>
        </p:blipFill>
        <p:spPr>
          <a:xfrm>
            <a:off x="0" y="1676400"/>
            <a:ext cx="3807170" cy="4417713"/>
          </a:xfrm>
          <a:prstGeom prst="rect">
            <a:avLst/>
          </a:prstGeom>
        </p:spPr>
      </p:pic>
      <p:sp>
        <p:nvSpPr>
          <p:cNvPr id="10" name="Content Placeholder 9">
            <a:extLst>
              <a:ext uri="{FF2B5EF4-FFF2-40B4-BE49-F238E27FC236}">
                <a16:creationId xmlns:a16="http://schemas.microsoft.com/office/drawing/2014/main" id="{51AD6F89-FAAC-45B4-8983-6BFF567F6E6B}"/>
              </a:ext>
            </a:extLst>
          </p:cNvPr>
          <p:cNvSpPr>
            <a:spLocks noGrp="1"/>
          </p:cNvSpPr>
          <p:nvPr>
            <p:ph sz="quarter" idx="13"/>
          </p:nvPr>
        </p:nvSpPr>
        <p:spPr>
          <a:xfrm>
            <a:off x="4143375" y="1231900"/>
            <a:ext cx="4899025" cy="4610100"/>
          </a:xfrm>
          <a:prstGeom prst="rect">
            <a:avLst/>
          </a:prstGeom>
        </p:spPr>
        <p:txBody>
          <a:bodyPr/>
          <a:lstStyle>
            <a:lvl1pPr>
              <a:defRPr lang="en-US" sz="2700" smtClean="0"/>
            </a:lvl1pPr>
            <a:lvl2pPr>
              <a:defRPr lang="en-US" smtClean="0"/>
            </a:lvl2pPr>
            <a:lvl3pPr>
              <a:defRPr lang="en-US" smtClean="0"/>
            </a:lvl3pPr>
            <a:lvl4pPr>
              <a:defRPr lang="en-US" smtClean="0"/>
            </a:lvl4pPr>
            <a:lvl5pPr>
              <a:defRPr lang="en-US"/>
            </a:lvl5pPr>
          </a:lstStyle>
          <a:p>
            <a:pPr marL="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584F596-F8B1-4550-B7EA-D2396260E7F2}"/>
              </a:ext>
            </a:extLst>
          </p:cNvPr>
          <p:cNvSpPr>
            <a:spLocks noGrp="1"/>
          </p:cNvSpPr>
          <p:nvPr>
            <p:ph sz="quarter" idx="14"/>
          </p:nvPr>
        </p:nvSpPr>
        <p:spPr>
          <a:xfrm>
            <a:off x="4143375" y="5934075"/>
            <a:ext cx="4899025" cy="8604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rgbClr val="418AB3">
                  <a:lumMod val="75000"/>
                </a:srgbClr>
              </a:solidFill>
              <a:effectLst/>
              <a:uLnTx/>
              <a:uFillTx/>
              <a:latin typeface="+mn-lt"/>
              <a:ea typeface="+mn-ea"/>
              <a:cs typeface="+mn-cs"/>
            </a:endParaRPr>
          </a:p>
        </p:txBody>
      </p:sp>
    </p:spTree>
    <p:extLst>
      <p:ext uri="{BB962C8B-B14F-4D97-AF65-F5344CB8AC3E}">
        <p14:creationId xmlns:p14="http://schemas.microsoft.com/office/powerpoint/2010/main" val="1514876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3EC4B384-2D8A-4514-A99A-F8133CC81138}"/>
              </a:ext>
            </a:extLst>
          </p:cNvPr>
          <p:cNvSpPr/>
          <p:nvPr userDrawn="1"/>
        </p:nvSpPr>
        <p:spPr>
          <a:xfrm>
            <a:off x="0" y="6096001"/>
            <a:ext cx="9115778" cy="762000"/>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2254AC62-D399-4619-A30E-621D5DAA7879}"/>
              </a:ext>
            </a:extLst>
          </p:cNvPr>
          <p:cNvSpPr>
            <a:spLocks noGrp="1"/>
          </p:cNvSpPr>
          <p:nvPr>
            <p:ph sz="quarter" idx="10"/>
          </p:nvPr>
        </p:nvSpPr>
        <p:spPr>
          <a:xfrm>
            <a:off x="736600" y="1350963"/>
            <a:ext cx="3695700" cy="830262"/>
          </a:xfrm>
          <a:prstGeom prst="rect">
            <a:avLst/>
          </a:prstGeom>
        </p:spPr>
        <p:txBody>
          <a:bodyPr>
            <a:noAutofit/>
          </a:bodyPr>
          <a:lstStyle>
            <a:lvl1pPr>
              <a:defRPr kumimoji="0" lang="en-US" sz="2400" b="1" i="0" u="none" strike="noStrike" cap="none" spc="0" normalizeH="0" baseline="0" noProof="0" dirty="0" smtClean="0">
                <a:ln>
                  <a:noFill/>
                </a:ln>
                <a:solidFill>
                  <a:srgbClr val="DF5327">
                    <a:lumMod val="50000"/>
                  </a:srgbClr>
                </a:solidFill>
                <a:effectLst/>
                <a:uLnTx/>
                <a:uFillTx/>
              </a:defRPr>
            </a:lvl1pPr>
          </a:lstStyle>
          <a:p>
            <a:pPr marL="0" marR="0" lvl="0" indent="0" algn="ctr" defTabSz="914400" fontAlgn="auto">
              <a:lnSpc>
                <a:spcPct val="100000"/>
              </a:lnSpc>
              <a:spcBef>
                <a:spcPts val="0"/>
              </a:spcBef>
              <a:spcAft>
                <a:spcPts val="0"/>
              </a:spcAft>
              <a:buClrTx/>
              <a:buSzTx/>
              <a:buFontTx/>
              <a:buNone/>
              <a:tabLst/>
            </a:pPr>
            <a:endParaRPr kumimoji="0" lang="en-US" sz="2400" b="0" i="0" u="none" strike="noStrike" kern="1200" cap="none" spc="0" normalizeH="0" baseline="0" noProof="0" dirty="0">
              <a:ln>
                <a:noFill/>
              </a:ln>
              <a:solidFill>
                <a:srgbClr val="DF5327">
                  <a:lumMod val="50000"/>
                </a:srgbClr>
              </a:solidFill>
              <a:effectLst/>
              <a:uLnTx/>
              <a:uFillTx/>
              <a:latin typeface="+mn-lt"/>
              <a:ea typeface="+mn-ea"/>
              <a:cs typeface="+mn-cs"/>
            </a:endParaRPr>
          </a:p>
        </p:txBody>
      </p:sp>
      <p:sp>
        <p:nvSpPr>
          <p:cNvPr id="14" name="Content Placeholder 13">
            <a:extLst>
              <a:ext uri="{FF2B5EF4-FFF2-40B4-BE49-F238E27FC236}">
                <a16:creationId xmlns:a16="http://schemas.microsoft.com/office/drawing/2014/main" id="{D660864C-9F8D-484A-8150-35D05CF92DC5}"/>
              </a:ext>
            </a:extLst>
          </p:cNvPr>
          <p:cNvSpPr>
            <a:spLocks noGrp="1"/>
          </p:cNvSpPr>
          <p:nvPr>
            <p:ph sz="quarter" idx="11"/>
          </p:nvPr>
        </p:nvSpPr>
        <p:spPr>
          <a:xfrm>
            <a:off x="215900" y="2535238"/>
            <a:ext cx="2084388" cy="830262"/>
          </a:xfrm>
          <a:prstGeom prst="rect">
            <a:avLst/>
          </a:prstGeom>
        </p:spPr>
        <p:txBody>
          <a:bodyPr>
            <a:noAutofit/>
          </a:bodyPr>
          <a:lstStyle>
            <a:lvl1pPr>
              <a:defRPr kumimoji="0" lang="en-US" sz="2400" b="1" i="0" u="none" strike="noStrike" cap="none" spc="0" normalizeH="0" baseline="0" noProof="0" dirty="0" smtClean="0">
                <a:ln>
                  <a:noFill/>
                </a:ln>
                <a:solidFill>
                  <a:srgbClr val="A6B727">
                    <a:lumMod val="50000"/>
                  </a:srgbClr>
                </a:solidFill>
                <a:effectLst/>
                <a:uLnTx/>
                <a:uFillTx/>
              </a:defRPr>
            </a:lvl1pPr>
          </a:lstStyle>
          <a:p>
            <a:pPr marL="0" marR="0" lvl="0" indent="0" algn="ctr" defTabSz="914400" fontAlgn="auto">
              <a:lnSpc>
                <a:spcPct val="100000"/>
              </a:lnSpc>
              <a:spcBef>
                <a:spcPts val="0"/>
              </a:spcBef>
              <a:spcAft>
                <a:spcPts val="0"/>
              </a:spcAft>
              <a:buClrTx/>
              <a:buSzTx/>
              <a:buFontTx/>
              <a:buNone/>
              <a:tabLst/>
            </a:pPr>
            <a:endParaRPr kumimoji="0" lang="en-US" sz="2400" b="0" i="0" u="none" strike="noStrike" kern="1200" cap="none" spc="0" normalizeH="0" baseline="0" noProof="0" dirty="0">
              <a:ln>
                <a:noFill/>
              </a:ln>
              <a:solidFill>
                <a:srgbClr val="A6B727">
                  <a:lumMod val="50000"/>
                </a:srgbClr>
              </a:solidFill>
              <a:effectLst/>
              <a:uLnTx/>
              <a:uFillTx/>
              <a:latin typeface="+mn-lt"/>
              <a:ea typeface="+mn-ea"/>
              <a:cs typeface="+mn-cs"/>
            </a:endParaRPr>
          </a:p>
        </p:txBody>
      </p:sp>
      <p:sp>
        <p:nvSpPr>
          <p:cNvPr id="16" name="Content Placeholder 15">
            <a:extLst>
              <a:ext uri="{FF2B5EF4-FFF2-40B4-BE49-F238E27FC236}">
                <a16:creationId xmlns:a16="http://schemas.microsoft.com/office/drawing/2014/main" id="{519C32E7-FB3E-4DAA-B4FF-4E77C78732D4}"/>
              </a:ext>
            </a:extLst>
          </p:cNvPr>
          <p:cNvSpPr>
            <a:spLocks noGrp="1"/>
          </p:cNvSpPr>
          <p:nvPr>
            <p:ph sz="quarter" idx="12"/>
          </p:nvPr>
        </p:nvSpPr>
        <p:spPr>
          <a:xfrm>
            <a:off x="4845050" y="1538288"/>
            <a:ext cx="4097338" cy="830262"/>
          </a:xfrm>
          <a:prstGeom prst="rect">
            <a:avLst/>
          </a:prstGeom>
        </p:spPr>
        <p:txBody>
          <a:bodyPr>
            <a:noAutofit/>
          </a:bodyPr>
          <a:lstStyle>
            <a:lvl1pPr>
              <a:defRPr kumimoji="0" lang="en-US" sz="2400" b="1" i="0" u="none" strike="noStrike" cap="none" spc="0" normalizeH="0" baseline="0" noProof="0" dirty="0" smtClean="0">
                <a:ln>
                  <a:noFill/>
                </a:ln>
                <a:solidFill>
                  <a:srgbClr val="418AB3">
                    <a:lumMod val="50000"/>
                  </a:srgbClr>
                </a:solidFill>
                <a:effectLst/>
                <a:uLnTx/>
                <a:uFillTx/>
              </a:defRPr>
            </a:lvl1pPr>
          </a:lstStyle>
          <a:p>
            <a:pPr marL="0" marR="0" lvl="0" indent="0" algn="ctr" defTabSz="914400" fontAlgn="auto">
              <a:lnSpc>
                <a:spcPct val="100000"/>
              </a:lnSpc>
              <a:spcBef>
                <a:spcPts val="0"/>
              </a:spcBef>
              <a:spcAft>
                <a:spcPts val="0"/>
              </a:spcAft>
              <a:buClrTx/>
              <a:buSzTx/>
              <a:buFontTx/>
              <a:buNone/>
              <a:tabLst/>
            </a:pPr>
            <a:endParaRPr kumimoji="0" lang="en-US" sz="2400" b="0" i="0" u="none" strike="noStrike" kern="1200" cap="none" spc="0" normalizeH="0" baseline="0" noProof="0" dirty="0">
              <a:ln>
                <a:noFill/>
              </a:ln>
              <a:solidFill>
                <a:srgbClr val="418AB3">
                  <a:lumMod val="50000"/>
                </a:srgbClr>
              </a:solidFill>
              <a:effectLst/>
              <a:uLnTx/>
              <a:uFillTx/>
              <a:latin typeface="+mn-lt"/>
              <a:ea typeface="+mn-ea"/>
              <a:cs typeface="+mn-cs"/>
            </a:endParaRPr>
          </a:p>
        </p:txBody>
      </p:sp>
      <p:sp>
        <p:nvSpPr>
          <p:cNvPr id="18" name="Content Placeholder 17">
            <a:extLst>
              <a:ext uri="{FF2B5EF4-FFF2-40B4-BE49-F238E27FC236}">
                <a16:creationId xmlns:a16="http://schemas.microsoft.com/office/drawing/2014/main" id="{995546AD-2B4C-4533-BCB9-90927FF11502}"/>
              </a:ext>
            </a:extLst>
          </p:cNvPr>
          <p:cNvSpPr>
            <a:spLocks noGrp="1"/>
          </p:cNvSpPr>
          <p:nvPr>
            <p:ph sz="quarter" idx="13"/>
          </p:nvPr>
        </p:nvSpPr>
        <p:spPr>
          <a:xfrm>
            <a:off x="7086600" y="2805113"/>
            <a:ext cx="1743075" cy="830262"/>
          </a:xfrm>
          <a:prstGeom prst="rect">
            <a:avLst/>
          </a:prstGeom>
        </p:spPr>
        <p:txBody>
          <a:bodyPr>
            <a:noAutofit/>
          </a:bodyPr>
          <a:lstStyle>
            <a:lvl1pPr>
              <a:defRPr kumimoji="0" lang="en-US" sz="2400" b="1" i="0" u="none" strike="noStrike" cap="none" spc="0" normalizeH="0" baseline="0" noProof="0" dirty="0" smtClean="0">
                <a:ln>
                  <a:noFill/>
                </a:ln>
                <a:solidFill>
                  <a:srgbClr val="7030A0"/>
                </a:solidFill>
                <a:effectLst/>
                <a:uLnTx/>
                <a:uFillTx/>
              </a:defRPr>
            </a:lvl1pPr>
          </a:lstStyle>
          <a:p>
            <a:pPr marL="0" marR="0" lvl="0" indent="0" algn="ctr" defTabSz="914400" fontAlgn="auto">
              <a:lnSpc>
                <a:spcPct val="100000"/>
              </a:lnSpc>
              <a:spcBef>
                <a:spcPts val="0"/>
              </a:spcBef>
              <a:spcAft>
                <a:spcPts val="0"/>
              </a:spcAft>
              <a:buClrTx/>
              <a:buSzTx/>
              <a:buFontTx/>
              <a:buNone/>
              <a:tabLst/>
            </a:pPr>
            <a:endParaRPr kumimoji="0" lang="en-US" sz="2400" b="0" i="0" u="none" strike="noStrike" kern="1200" cap="none" spc="0" normalizeH="0" baseline="0" noProof="0" dirty="0">
              <a:ln>
                <a:noFill/>
              </a:ln>
              <a:solidFill>
                <a:srgbClr val="7030A0"/>
              </a:solidFill>
              <a:effectLst/>
              <a:uLnTx/>
              <a:uFillTx/>
              <a:latin typeface="+mn-lt"/>
              <a:ea typeface="+mn-ea"/>
              <a:cs typeface="+mn-cs"/>
            </a:endParaRPr>
          </a:p>
        </p:txBody>
      </p:sp>
      <p:sp>
        <p:nvSpPr>
          <p:cNvPr id="20" name="Content Placeholder 19">
            <a:extLst>
              <a:ext uri="{FF2B5EF4-FFF2-40B4-BE49-F238E27FC236}">
                <a16:creationId xmlns:a16="http://schemas.microsoft.com/office/drawing/2014/main" id="{0FF80BD5-9A95-4778-A01D-DB7D5C65DA4F}"/>
              </a:ext>
            </a:extLst>
          </p:cNvPr>
          <p:cNvSpPr>
            <a:spLocks noGrp="1"/>
          </p:cNvSpPr>
          <p:nvPr>
            <p:ph sz="quarter" idx="14"/>
          </p:nvPr>
        </p:nvSpPr>
        <p:spPr>
          <a:xfrm>
            <a:off x="1079500" y="2243138"/>
            <a:ext cx="6985000" cy="46148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796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3455DFE8-5B85-4D30-9318-81F484716EDC}"/>
              </a:ext>
            </a:extLst>
          </p:cNvPr>
          <p:cNvSpPr/>
          <p:nvPr userDrawn="1"/>
        </p:nvSpPr>
        <p:spPr>
          <a:xfrm>
            <a:off x="0" y="6216759"/>
            <a:ext cx="9115778" cy="641241"/>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B95C5099-493E-4E19-889E-4B1521AEEBB5}"/>
              </a:ext>
            </a:extLst>
          </p:cNvPr>
          <p:cNvSpPr>
            <a:spLocks noGrp="1"/>
          </p:cNvSpPr>
          <p:nvPr>
            <p:ph sz="quarter" idx="10"/>
          </p:nvPr>
        </p:nvSpPr>
        <p:spPr>
          <a:xfrm>
            <a:off x="457200" y="1382713"/>
            <a:ext cx="4681538" cy="892552"/>
          </a:xfrm>
          <a:prstGeom prst="rect">
            <a:avLst/>
          </a:prstGeom>
        </p:spPr>
        <p:txBody>
          <a:bodyPr wrap="square">
            <a:spAutoFit/>
          </a:bodyPr>
          <a:lstStyle>
            <a:lvl1pPr marL="0" indent="0">
              <a:buNone/>
              <a:defRPr lang="en-US" sz="2600" b="1" smtClean="0">
                <a:solidFill>
                  <a:schemeClr val="accent2">
                    <a:lumMod val="50000"/>
                  </a:schemeClr>
                </a:solidFill>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dirty="0"/>
              <a:t>Click to edit Master text styles</a:t>
            </a:r>
          </a:p>
        </p:txBody>
      </p:sp>
      <p:sp>
        <p:nvSpPr>
          <p:cNvPr id="12" name="Content Placeholder 11">
            <a:extLst>
              <a:ext uri="{FF2B5EF4-FFF2-40B4-BE49-F238E27FC236}">
                <a16:creationId xmlns:a16="http://schemas.microsoft.com/office/drawing/2014/main" id="{78A0139D-767F-4074-A933-06C290A3F417}"/>
              </a:ext>
            </a:extLst>
          </p:cNvPr>
          <p:cNvSpPr>
            <a:spLocks noGrp="1"/>
          </p:cNvSpPr>
          <p:nvPr>
            <p:ph sz="quarter" idx="11"/>
          </p:nvPr>
        </p:nvSpPr>
        <p:spPr>
          <a:xfrm>
            <a:off x="457200" y="2416462"/>
            <a:ext cx="3592513" cy="3724095"/>
          </a:xfrm>
          <a:prstGeom prst="rect">
            <a:avLst/>
          </a:prstGeom>
          <a:noFill/>
        </p:spPr>
        <p:txBody>
          <a:bodyPr wrap="square" rtlCol="0">
            <a:noAutofit/>
          </a:bodyPr>
          <a:lstStyle>
            <a:lvl1pPr>
              <a:defRPr lang="en-US" sz="2400" dirty="0" smtClean="0"/>
            </a:lvl1pPr>
            <a:lvl2pPr>
              <a:defRPr lang="en-US" sz="1800" dirty="0" smtClean="0"/>
            </a:lvl2pPr>
            <a:lvl3pPr>
              <a:defRPr lang="en-US" sz="1800" dirty="0" smtClean="0"/>
            </a:lvl3pPr>
            <a:lvl4pPr>
              <a:defRPr lang="en-US" sz="1800" dirty="0" smtClean="0"/>
            </a:lvl4pPr>
            <a:lvl5pPr>
              <a:defRPr lang="en-US" sz="1800" dirty="0"/>
            </a:lvl5pPr>
          </a:lstStyle>
          <a:p>
            <a:pPr marL="285750" lvl="0" indent="-285750" defTabSz="914400">
              <a:spcAft>
                <a:spcPts val="1200"/>
              </a:spcAft>
              <a:buClr>
                <a:srgbClr val="009243"/>
              </a:buClr>
              <a:buFont typeface="Arial" panose="020B0604020202020204" pitchFamily="34" charset="0"/>
            </a:pPr>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
        <p:nvSpPr>
          <p:cNvPr id="14" name="Content Placeholder 13">
            <a:extLst>
              <a:ext uri="{FF2B5EF4-FFF2-40B4-BE49-F238E27FC236}">
                <a16:creationId xmlns:a16="http://schemas.microsoft.com/office/drawing/2014/main" id="{BADB1B2A-804B-4E70-B0B0-DCFACACF53A0}"/>
              </a:ext>
            </a:extLst>
          </p:cNvPr>
          <p:cNvSpPr>
            <a:spLocks noGrp="1"/>
          </p:cNvSpPr>
          <p:nvPr>
            <p:ph sz="quarter" idx="12"/>
          </p:nvPr>
        </p:nvSpPr>
        <p:spPr>
          <a:xfrm>
            <a:off x="3784600" y="717550"/>
            <a:ext cx="5359400" cy="62801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281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12449D56-204A-4267-B08C-B46644E9DD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8014"/>
            <a:ext cx="9144000" cy="5799985"/>
          </a:xfrm>
          <a:prstGeom prst="rect">
            <a:avLst/>
          </a:prstGeom>
        </p:spPr>
      </p:pic>
      <p:sp>
        <p:nvSpPr>
          <p:cNvPr id="7" name="Rectangle 6">
            <a:extLst>
              <a:ext uri="{FF2B5EF4-FFF2-40B4-BE49-F238E27FC236}">
                <a16:creationId xmlns:a16="http://schemas.microsoft.com/office/drawing/2014/main" id="{44C0A82B-711F-4DAD-92B4-04BD71B6C9AF}"/>
              </a:ext>
            </a:extLst>
          </p:cNvPr>
          <p:cNvSpPr/>
          <p:nvPr userDrawn="1"/>
        </p:nvSpPr>
        <p:spPr>
          <a:xfrm>
            <a:off x="0" y="1058015"/>
            <a:ext cx="9144000" cy="579998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1C7966-749B-4785-A4C2-862809422443}"/>
              </a:ext>
            </a:extLst>
          </p:cNvPr>
          <p:cNvSpPr/>
          <p:nvPr userDrawn="1"/>
        </p:nvSpPr>
        <p:spPr>
          <a:xfrm>
            <a:off x="0" y="1058014"/>
            <a:ext cx="381000" cy="579998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Google Shape;11;p1">
            <a:extLst>
              <a:ext uri="{FF2B5EF4-FFF2-40B4-BE49-F238E27FC236}">
                <a16:creationId xmlns:a16="http://schemas.microsoft.com/office/drawing/2014/main" id="{9AD852A4-2F05-4603-A826-07C9E1B43B51}"/>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1" name="Google Shape;12;p1">
            <a:extLst>
              <a:ext uri="{FF2B5EF4-FFF2-40B4-BE49-F238E27FC236}">
                <a16:creationId xmlns:a16="http://schemas.microsoft.com/office/drawing/2014/main" id="{E21A17E7-A81A-4FA2-A508-E946FB279AEF}"/>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12" name="Content Placeholder 11">
            <a:extLst>
              <a:ext uri="{FF2B5EF4-FFF2-40B4-BE49-F238E27FC236}">
                <a16:creationId xmlns:a16="http://schemas.microsoft.com/office/drawing/2014/main" id="{F5132A27-CC85-47CD-AB99-6FB880D35EC6}"/>
              </a:ext>
            </a:extLst>
          </p:cNvPr>
          <p:cNvSpPr>
            <a:spLocks noGrp="1"/>
          </p:cNvSpPr>
          <p:nvPr>
            <p:ph sz="quarter" idx="13"/>
          </p:nvPr>
        </p:nvSpPr>
        <p:spPr>
          <a:xfrm>
            <a:off x="525008" y="1512886"/>
            <a:ext cx="8836025" cy="5126941"/>
          </a:xfrm>
          <a:prstGeom prst="rect">
            <a:avLst/>
          </a:prstGeom>
        </p:spPr>
        <p:txBody>
          <a:bodyPr/>
          <a:lstStyle>
            <a:lvl1pPr>
              <a:defRPr lang="en-US" sz="2800" b="1" smtClean="0">
                <a:solidFill>
                  <a:schemeClr val="accent6">
                    <a:lumMod val="75000"/>
                  </a:schemeClr>
                </a:solidFill>
              </a:defRPr>
            </a:lvl1pPr>
            <a:lvl2pPr>
              <a:defRPr lang="en-US" smtClean="0"/>
            </a:lvl2pPr>
            <a:lvl3pPr>
              <a:defRPr lang="en-US" smtClean="0"/>
            </a:lvl3pPr>
            <a:lvl4pPr>
              <a:defRPr lang="en-US" smtClean="0"/>
            </a:lvl4pPr>
            <a:lvl5pPr>
              <a:defRPr lang="en-US"/>
            </a:lvl5pPr>
          </a:lstStyle>
          <a:p>
            <a:pPr lvl="0">
              <a:spcBef>
                <a:spcPts val="0"/>
              </a:spcBef>
              <a:spcAft>
                <a:spcPts val="1500"/>
              </a:spcAft>
              <a:buClr>
                <a:schemeClr val="accent6">
                  <a:lumMod val="75000"/>
                </a:schemeClr>
              </a:buCl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38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4" name="Picture 3" descr="Management-Wheel_FINAL_dk-blue-icons_2.png">
            <a:extLst>
              <a:ext uri="{FF2B5EF4-FFF2-40B4-BE49-F238E27FC236}">
                <a16:creationId xmlns:a16="http://schemas.microsoft.com/office/drawing/2014/main" id="{5D02E895-7A4D-4D02-A8A1-E754E60DE174}"/>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t="35838" r="29810"/>
          <a:stretch/>
        </p:blipFill>
        <p:spPr>
          <a:xfrm>
            <a:off x="5032375" y="0"/>
            <a:ext cx="4111625" cy="4220434"/>
          </a:xfrm>
          <a:prstGeom prst="rect">
            <a:avLst/>
          </a:prstGeom>
        </p:spPr>
      </p:pic>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7" name="Rounded Rectangle 8">
            <a:extLst>
              <a:ext uri="{FF2B5EF4-FFF2-40B4-BE49-F238E27FC236}">
                <a16:creationId xmlns:a16="http://schemas.microsoft.com/office/drawing/2014/main" id="{28236BB2-298E-41B1-BE20-B302DC886553}"/>
              </a:ext>
            </a:extLst>
          </p:cNvPr>
          <p:cNvSpPr/>
          <p:nvPr userDrawn="1"/>
        </p:nvSpPr>
        <p:spPr>
          <a:xfrm>
            <a:off x="533400" y="3429000"/>
            <a:ext cx="7594238" cy="1905000"/>
          </a:xfrm>
          <a:prstGeom prst="roundRect">
            <a:avLst/>
          </a:prstGeom>
          <a:solidFill>
            <a:srgbClr val="F69200">
              <a:lumMod val="20000"/>
              <a:lumOff val="80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indent="0">
              <a:buClr>
                <a:schemeClr val="accent6">
                  <a:lumMod val="75000"/>
                </a:schemeClr>
              </a:buClr>
              <a:buSzPts val="2520"/>
              <a:buFont typeface="Arial"/>
              <a:buNone/>
            </a:pPr>
            <a:endParaRPr lang="en-US" sz="2200" kern="0" dirty="0">
              <a:solidFill>
                <a:srgbClr val="418AB3">
                  <a:lumMod val="50000"/>
                </a:srgbClr>
              </a:solidFill>
              <a:cs typeface="Arial"/>
            </a:endParaRPr>
          </a:p>
        </p:txBody>
      </p:sp>
      <p:sp>
        <p:nvSpPr>
          <p:cNvPr id="8" name="Rectangle 7">
            <a:extLst>
              <a:ext uri="{FF2B5EF4-FFF2-40B4-BE49-F238E27FC236}">
                <a16:creationId xmlns:a16="http://schemas.microsoft.com/office/drawing/2014/main" id="{43F02E34-8551-40B8-95AB-B1A90CF078B0}"/>
              </a:ext>
            </a:extLst>
          </p:cNvPr>
          <p:cNvSpPr/>
          <p:nvPr userDrawn="1"/>
        </p:nvSpPr>
        <p:spPr>
          <a:xfrm>
            <a:off x="228600" y="6248400"/>
            <a:ext cx="2743200" cy="485239"/>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044A6187-3F2D-4715-BF45-A3ECFCB5D350}"/>
              </a:ext>
            </a:extLst>
          </p:cNvPr>
          <p:cNvSpPr>
            <a:spLocks noGrp="1"/>
          </p:cNvSpPr>
          <p:nvPr>
            <p:ph sz="quarter" idx="10"/>
          </p:nvPr>
        </p:nvSpPr>
        <p:spPr>
          <a:xfrm>
            <a:off x="620713" y="860425"/>
            <a:ext cx="5410200" cy="2709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A54FE7F-2302-4E05-BAD6-F11C1D1B3350}"/>
              </a:ext>
            </a:extLst>
          </p:cNvPr>
          <p:cNvSpPr>
            <a:spLocks noGrp="1"/>
          </p:cNvSpPr>
          <p:nvPr>
            <p:ph sz="quarter" idx="11"/>
          </p:nvPr>
        </p:nvSpPr>
        <p:spPr>
          <a:xfrm>
            <a:off x="620713" y="3593007"/>
            <a:ext cx="7506925" cy="1740993"/>
          </a:xfrm>
          <a:prstGeom prst="rect">
            <a:avLst/>
          </a:prstGeom>
        </p:spPr>
        <p:txBody>
          <a:bodyPr/>
          <a:lstStyle>
            <a:lvl1pPr marL="342900" marR="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lvl1pPr>
          </a:lstStyle>
          <a:p>
            <a:pPr marL="342900" marR="0" lvl="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pPr>
            <a:endParaRPr kumimoji="0" lang="en-US" sz="2200" b="0" i="0" u="none" strike="noStrike" kern="0" cap="none" spc="0" normalizeH="0" baseline="0" noProof="0" dirty="0">
              <a:ln>
                <a:noFill/>
              </a:ln>
              <a:solidFill>
                <a:srgbClr val="418AB3">
                  <a:lumMod val="50000"/>
                </a:srgbClr>
              </a:solidFill>
              <a:effectLst/>
              <a:uLnTx/>
              <a:uFillTx/>
              <a:latin typeface="+mn-lt"/>
              <a:ea typeface="+mn-ea"/>
              <a:cs typeface="Arial"/>
            </a:endParaRPr>
          </a:p>
        </p:txBody>
      </p:sp>
      <p:sp>
        <p:nvSpPr>
          <p:cNvPr id="19" name="Content Placeholder 18">
            <a:extLst>
              <a:ext uri="{FF2B5EF4-FFF2-40B4-BE49-F238E27FC236}">
                <a16:creationId xmlns:a16="http://schemas.microsoft.com/office/drawing/2014/main" id="{16644FD3-5D28-4A15-BB84-23E11CE6D2D0}"/>
              </a:ext>
            </a:extLst>
          </p:cNvPr>
          <p:cNvSpPr>
            <a:spLocks noGrp="1"/>
          </p:cNvSpPr>
          <p:nvPr>
            <p:ph sz="quarter" idx="12"/>
          </p:nvPr>
        </p:nvSpPr>
        <p:spPr>
          <a:xfrm>
            <a:off x="380774" y="5410655"/>
            <a:ext cx="8339137" cy="1729704"/>
          </a:xfrm>
          <a:prstGeom prst="rect">
            <a:avLst/>
          </a:prstGeom>
        </p:spPr>
        <p:txBody>
          <a:bodyPr wrap="square">
            <a:spAutoFit/>
          </a:bodyPr>
          <a:lstStyle>
            <a:lvl1pPr marL="0" indent="0">
              <a:buNone/>
              <a:defRPr lang="en-US" sz="2000" b="1" smtClean="0">
                <a:solidFill>
                  <a:srgbClr val="AB3C19"/>
                </a:solidFill>
                <a:latin typeface="Calibri"/>
                <a:cs typeface="Calibri"/>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600843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EEF5CA97-D027-4033-B23D-59B1149110F8}"/>
              </a:ext>
            </a:extLst>
          </p:cNvPr>
          <p:cNvSpPr>
            <a:spLocks noGrp="1"/>
          </p:cNvSpPr>
          <p:nvPr>
            <p:ph sz="quarter" idx="10"/>
          </p:nvPr>
        </p:nvSpPr>
        <p:spPr>
          <a:xfrm>
            <a:off x="423863" y="1284288"/>
            <a:ext cx="2301875" cy="3914918"/>
          </a:xfrm>
          <a:prstGeom prst="rect">
            <a:avLst/>
          </a:prstGeom>
          <a:noFill/>
        </p:spPr>
        <p:txBody>
          <a:bodyPr wrap="square" rtlCol="0">
            <a:spAutoFit/>
          </a:bodyPr>
          <a:lstStyle>
            <a:lvl1pPr marL="0" indent="0">
              <a:buNone/>
              <a:defRPr lang="en-US" sz="2400" b="0" smtClean="0">
                <a:solidFill>
                  <a:srgbClr val="20455A"/>
                </a:solidFill>
              </a:defRPr>
            </a:lvl1pPr>
            <a:lvl2pPr marL="171450" indent="0">
              <a:buNone/>
              <a:defRPr lang="en-US" sz="1800" b="0" smtClean="0">
                <a:solidFill>
                  <a:srgbClr val="20455A"/>
                </a:solidFill>
              </a:defRPr>
            </a:lvl2pPr>
            <a:lvl3pPr marL="685800" indent="0">
              <a:buNone/>
              <a:defRPr lang="en-US" sz="1800" b="0" smtClean="0">
                <a:solidFill>
                  <a:srgbClr val="20455A"/>
                </a:solidFill>
              </a:defRPr>
            </a:lvl3pPr>
            <a:lvl4pPr marL="1143000" indent="0">
              <a:buNone/>
              <a:defRPr lang="en-US" sz="1800" b="0" smtClean="0">
                <a:solidFill>
                  <a:srgbClr val="20455A"/>
                </a:solidFill>
              </a:defRPr>
            </a:lvl4pPr>
            <a:lvl5pPr marL="1600200" indent="0">
              <a:buNone/>
              <a:defRPr lang="en-US" sz="1800" b="0">
                <a:solidFill>
                  <a:srgbClr val="20455A"/>
                </a:solidFill>
              </a:defRPr>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
        <p:nvSpPr>
          <p:cNvPr id="12" name="Content Placeholder 11">
            <a:extLst>
              <a:ext uri="{FF2B5EF4-FFF2-40B4-BE49-F238E27FC236}">
                <a16:creationId xmlns:a16="http://schemas.microsoft.com/office/drawing/2014/main" id="{5004C824-9641-4D34-9C91-0C0FECE691CD}"/>
              </a:ext>
            </a:extLst>
          </p:cNvPr>
          <p:cNvSpPr>
            <a:spLocks noGrp="1"/>
          </p:cNvSpPr>
          <p:nvPr>
            <p:ph sz="quarter" idx="11"/>
          </p:nvPr>
        </p:nvSpPr>
        <p:spPr>
          <a:xfrm>
            <a:off x="2328863" y="790575"/>
            <a:ext cx="6064250" cy="6067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083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C871B0CE-C655-413E-9A1E-D04ECF0A7FF4}"/>
              </a:ext>
            </a:extLst>
          </p:cNvPr>
          <p:cNvSpPr>
            <a:spLocks noGrp="1"/>
          </p:cNvSpPr>
          <p:nvPr>
            <p:ph type="body" sz="quarter" idx="12"/>
          </p:nvPr>
        </p:nvSpPr>
        <p:spPr>
          <a:xfrm>
            <a:off x="990600" y="1371600"/>
            <a:ext cx="7848600" cy="4419600"/>
          </a:xfrm>
          <a:prstGeom prst="rect">
            <a:avLst/>
          </a:prstGeom>
        </p:spPr>
        <p:txBody>
          <a:bodyPr/>
          <a:lstStyle/>
          <a:p>
            <a:endParaRPr lang="en-US" sz="3000" dirty="0"/>
          </a:p>
        </p:txBody>
      </p:sp>
      <p:pic>
        <p:nvPicPr>
          <p:cNvPr id="7" name="Picture 6">
            <a:extLst>
              <a:ext uri="{FF2B5EF4-FFF2-40B4-BE49-F238E27FC236}">
                <a16:creationId xmlns:a16="http://schemas.microsoft.com/office/drawing/2014/main" id="{32FE2F1E-4529-4317-8C3C-A7D872C1058C}"/>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25"/>
          <a:stretch/>
        </p:blipFill>
        <p:spPr>
          <a:xfrm>
            <a:off x="6172200" y="1071473"/>
            <a:ext cx="3276600" cy="5145286"/>
          </a:xfrm>
          <a:prstGeom prst="rect">
            <a:avLst/>
          </a:prstGeom>
        </p:spPr>
      </p:pic>
      <p:sp>
        <p:nvSpPr>
          <p:cNvPr id="8" name="Rectangle 7">
            <a:extLst>
              <a:ext uri="{FF2B5EF4-FFF2-40B4-BE49-F238E27FC236}">
                <a16:creationId xmlns:a16="http://schemas.microsoft.com/office/drawing/2014/main" id="{FD4E502D-B52A-4CAB-BA09-742C9D40177B}"/>
              </a:ext>
            </a:extLst>
          </p:cNvPr>
          <p:cNvSpPr/>
          <p:nvPr userDrawn="1"/>
        </p:nvSpPr>
        <p:spPr>
          <a:xfrm>
            <a:off x="152400" y="6216759"/>
            <a:ext cx="2514600" cy="641241"/>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96FD04-3548-42A0-8F59-40AC20869535}"/>
              </a:ext>
            </a:extLst>
          </p:cNvPr>
          <p:cNvSpPr/>
          <p:nvPr userDrawn="1"/>
        </p:nvSpPr>
        <p:spPr>
          <a:xfrm>
            <a:off x="0" y="1058335"/>
            <a:ext cx="838200" cy="5799665"/>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183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Text Placeholder 2">
            <a:extLst>
              <a:ext uri="{FF2B5EF4-FFF2-40B4-BE49-F238E27FC236}">
                <a16:creationId xmlns:a16="http://schemas.microsoft.com/office/drawing/2014/main" id="{FBCD6866-8FAD-4D6B-A646-657100BD2F7B}"/>
              </a:ext>
            </a:extLst>
          </p:cNvPr>
          <p:cNvSpPr>
            <a:spLocks noGrp="1"/>
          </p:cNvSpPr>
          <p:nvPr>
            <p:ph type="body" sz="quarter" idx="12"/>
          </p:nvPr>
        </p:nvSpPr>
        <p:spPr>
          <a:xfrm>
            <a:off x="2705100" y="1389779"/>
            <a:ext cx="6477000" cy="5136775"/>
          </a:xfrm>
          <a:prstGeom prst="rect">
            <a:avLst/>
          </a:prstGeom>
        </p:spPr>
        <p:txBody>
          <a:bodyPr/>
          <a:lstStyle/>
          <a:p>
            <a:pPr marL="0" indent="0">
              <a:buNone/>
            </a:pPr>
            <a:endParaRPr lang="en-US" sz="1800" dirty="0"/>
          </a:p>
        </p:txBody>
      </p:sp>
      <p:sp>
        <p:nvSpPr>
          <p:cNvPr id="7" name="Rectangle 6">
            <a:extLst>
              <a:ext uri="{FF2B5EF4-FFF2-40B4-BE49-F238E27FC236}">
                <a16:creationId xmlns:a16="http://schemas.microsoft.com/office/drawing/2014/main" id="{6F95B7EC-E372-4868-A1D4-FEFF7CF43E2D}"/>
              </a:ext>
            </a:extLst>
          </p:cNvPr>
          <p:cNvSpPr/>
          <p:nvPr userDrawn="1"/>
        </p:nvSpPr>
        <p:spPr>
          <a:xfrm>
            <a:off x="0" y="1058335"/>
            <a:ext cx="2646218" cy="5799665"/>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56F7D7-D677-4485-8909-D50DDB1AA568}"/>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1066"/>
          <a:stretch/>
        </p:blipFill>
        <p:spPr>
          <a:xfrm>
            <a:off x="0" y="1143000"/>
            <a:ext cx="2895600" cy="5647265"/>
          </a:xfrm>
          <a:prstGeom prst="rect">
            <a:avLst/>
          </a:prstGeom>
        </p:spPr>
      </p:pic>
    </p:spTree>
    <p:extLst>
      <p:ext uri="{BB962C8B-B14F-4D97-AF65-F5344CB8AC3E}">
        <p14:creationId xmlns:p14="http://schemas.microsoft.com/office/powerpoint/2010/main" val="339741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5891E499-CBBE-4DFB-B089-6765F110FB26}"/>
              </a:ext>
            </a:extLst>
          </p:cNvPr>
          <p:cNvSpPr/>
          <p:nvPr userDrawn="1"/>
        </p:nvSpPr>
        <p:spPr>
          <a:xfrm>
            <a:off x="0" y="1058335"/>
            <a:ext cx="9144000" cy="579966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C5099B4-4DDD-417B-88E9-BF349D407B4B}"/>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r="8949"/>
          <a:stretch/>
        </p:blipFill>
        <p:spPr>
          <a:xfrm>
            <a:off x="1143000" y="1058335"/>
            <a:ext cx="6226933" cy="5327521"/>
          </a:xfrm>
          <a:prstGeom prst="rect">
            <a:avLst/>
          </a:prstGeom>
        </p:spPr>
      </p:pic>
      <p:pic>
        <p:nvPicPr>
          <p:cNvPr id="8" name="Picture 7">
            <a:extLst>
              <a:ext uri="{FF2B5EF4-FFF2-40B4-BE49-F238E27FC236}">
                <a16:creationId xmlns:a16="http://schemas.microsoft.com/office/drawing/2014/main" id="{AECAD52F-AD28-471F-B14F-DD83EC09F229}"/>
              </a:ext>
            </a:extLst>
          </p:cNvPr>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5077" t="17975" r="70381" b="14286"/>
          <a:stretch/>
        </p:blipFill>
        <p:spPr>
          <a:xfrm>
            <a:off x="76200" y="3396762"/>
            <a:ext cx="1722970" cy="3333716"/>
          </a:xfrm>
          <a:prstGeom prst="rect">
            <a:avLst/>
          </a:prstGeom>
        </p:spPr>
      </p:pic>
      <p:pic>
        <p:nvPicPr>
          <p:cNvPr id="9" name="Picture 8">
            <a:extLst>
              <a:ext uri="{FF2B5EF4-FFF2-40B4-BE49-F238E27FC236}">
                <a16:creationId xmlns:a16="http://schemas.microsoft.com/office/drawing/2014/main" id="{C8EF0278-1128-47A6-A8AF-53887AD402A9}"/>
              </a:ext>
            </a:extLst>
          </p:cNvPr>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70240" t="27767" r="4372" b="17908"/>
          <a:stretch/>
        </p:blipFill>
        <p:spPr>
          <a:xfrm rot="642789">
            <a:off x="7323362" y="3951451"/>
            <a:ext cx="1811434" cy="2717150"/>
          </a:xfrm>
          <a:prstGeom prst="rect">
            <a:avLst/>
          </a:prstGeom>
        </p:spPr>
      </p:pic>
    </p:spTree>
    <p:extLst>
      <p:ext uri="{BB962C8B-B14F-4D97-AF65-F5344CB8AC3E}">
        <p14:creationId xmlns:p14="http://schemas.microsoft.com/office/powerpoint/2010/main" val="1063220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Slide Number Placeholder 7">
            <a:extLst>
              <a:ext uri="{FF2B5EF4-FFF2-40B4-BE49-F238E27FC236}">
                <a16:creationId xmlns:a16="http://schemas.microsoft.com/office/drawing/2014/main" id="{8323D8BC-3BB9-43DB-AEDC-8090379053A5}"/>
              </a:ext>
            </a:extLst>
          </p:cNvPr>
          <p:cNvSpPr>
            <a:spLocks noGrp="1"/>
          </p:cNvSpPr>
          <p:nvPr>
            <p:ph type="sldNum" sz="quarter" idx="4294967295"/>
          </p:nvPr>
        </p:nvSpPr>
        <p:spPr>
          <a:xfrm>
            <a:off x="17379246" y="6550422"/>
            <a:ext cx="728133" cy="365125"/>
          </a:xfrm>
          <a:prstGeom prst="rect">
            <a:avLst/>
          </a:prstGeom>
        </p:spPr>
        <p:txBody>
          <a:bodyPr/>
          <a:lstStyle/>
          <a:p>
            <a:fld id="{E0CD77C5-7DB1-45F6-AE6F-84521133DC90}" type="slidenum">
              <a:rPr lang="en-US" smtClean="0"/>
              <a:t>‹#›</a:t>
            </a:fld>
            <a:endParaRPr lang="en-US" dirty="0"/>
          </a:p>
        </p:txBody>
      </p:sp>
      <p:sp>
        <p:nvSpPr>
          <p:cNvPr id="6" name="Rectangle 5">
            <a:extLst>
              <a:ext uri="{FF2B5EF4-FFF2-40B4-BE49-F238E27FC236}">
                <a16:creationId xmlns:a16="http://schemas.microsoft.com/office/drawing/2014/main" id="{CC9169F7-6A7B-4608-9939-9FF3FCB93359}"/>
              </a:ext>
            </a:extLst>
          </p:cNvPr>
          <p:cNvSpPr/>
          <p:nvPr userDrawn="1"/>
        </p:nvSpPr>
        <p:spPr>
          <a:xfrm>
            <a:off x="152400" y="6240328"/>
            <a:ext cx="2657475" cy="466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DB9F80-54B3-4469-95EE-20B2BA112D10}"/>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2400" y="794535"/>
            <a:ext cx="7642414" cy="6111775"/>
          </a:xfrm>
          <a:prstGeom prst="rect">
            <a:avLst/>
          </a:prstGeom>
        </p:spPr>
      </p:pic>
      <p:sp>
        <p:nvSpPr>
          <p:cNvPr id="24" name="Content Placeholder 25">
            <a:extLst>
              <a:ext uri="{FF2B5EF4-FFF2-40B4-BE49-F238E27FC236}">
                <a16:creationId xmlns:a16="http://schemas.microsoft.com/office/drawing/2014/main" id="{79D87496-F348-454E-BAFF-FD5D82A46290}"/>
              </a:ext>
            </a:extLst>
          </p:cNvPr>
          <p:cNvSpPr>
            <a:spLocks noGrp="1"/>
          </p:cNvSpPr>
          <p:nvPr>
            <p:ph sz="quarter" idx="10"/>
          </p:nvPr>
        </p:nvSpPr>
        <p:spPr>
          <a:xfrm>
            <a:off x="315917" y="1098619"/>
            <a:ext cx="1743075" cy="1104900"/>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70AD47">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5" name="Content Placeholder 27">
            <a:extLst>
              <a:ext uri="{FF2B5EF4-FFF2-40B4-BE49-F238E27FC236}">
                <a16:creationId xmlns:a16="http://schemas.microsoft.com/office/drawing/2014/main" id="{475D1CBA-3E91-4704-A1BB-F142A75BD86D}"/>
              </a:ext>
            </a:extLst>
          </p:cNvPr>
          <p:cNvSpPr>
            <a:spLocks noGrp="1"/>
          </p:cNvSpPr>
          <p:nvPr>
            <p:ph sz="quarter" idx="11"/>
          </p:nvPr>
        </p:nvSpPr>
        <p:spPr>
          <a:xfrm>
            <a:off x="315917" y="2203519"/>
            <a:ext cx="1743075" cy="1265237"/>
          </a:xfrm>
          <a:prstGeom prst="rect">
            <a:avLst/>
          </a:prstGeom>
          <a:solidFill>
            <a:srgbClr val="70AD47">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26" name="Content Placeholder 29">
            <a:extLst>
              <a:ext uri="{FF2B5EF4-FFF2-40B4-BE49-F238E27FC236}">
                <a16:creationId xmlns:a16="http://schemas.microsoft.com/office/drawing/2014/main" id="{FBD0C722-CCE4-4248-AC51-D76177DC04A9}"/>
              </a:ext>
            </a:extLst>
          </p:cNvPr>
          <p:cNvSpPr>
            <a:spLocks noGrp="1"/>
          </p:cNvSpPr>
          <p:nvPr>
            <p:ph sz="quarter" idx="12"/>
          </p:nvPr>
        </p:nvSpPr>
        <p:spPr>
          <a:xfrm>
            <a:off x="2249492" y="2935356"/>
            <a:ext cx="1641475" cy="110807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A5A5A5">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7" name="Content Placeholder 31">
            <a:extLst>
              <a:ext uri="{FF2B5EF4-FFF2-40B4-BE49-F238E27FC236}">
                <a16:creationId xmlns:a16="http://schemas.microsoft.com/office/drawing/2014/main" id="{23C7E1B1-1251-4715-881A-76A41B0A6D39}"/>
              </a:ext>
            </a:extLst>
          </p:cNvPr>
          <p:cNvSpPr>
            <a:spLocks noGrp="1"/>
          </p:cNvSpPr>
          <p:nvPr>
            <p:ph sz="quarter" idx="13"/>
          </p:nvPr>
        </p:nvSpPr>
        <p:spPr>
          <a:xfrm>
            <a:off x="2235204" y="4043431"/>
            <a:ext cx="1655763" cy="1754188"/>
          </a:xfrm>
          <a:prstGeom prst="rect">
            <a:avLst/>
          </a:prstGeom>
          <a:solidFill>
            <a:srgbClr val="A5A5A5">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28" name="Content Placeholder 33">
            <a:extLst>
              <a:ext uri="{FF2B5EF4-FFF2-40B4-BE49-F238E27FC236}">
                <a16:creationId xmlns:a16="http://schemas.microsoft.com/office/drawing/2014/main" id="{5D7C7170-B1A8-41EF-812E-3997252A3735}"/>
              </a:ext>
            </a:extLst>
          </p:cNvPr>
          <p:cNvSpPr>
            <a:spLocks noGrp="1"/>
          </p:cNvSpPr>
          <p:nvPr>
            <p:ph sz="quarter" idx="14"/>
          </p:nvPr>
        </p:nvSpPr>
        <p:spPr>
          <a:xfrm>
            <a:off x="4638679" y="1065281"/>
            <a:ext cx="2027238" cy="1138238"/>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4472C4">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9" name="Content Placeholder 35">
            <a:extLst>
              <a:ext uri="{FF2B5EF4-FFF2-40B4-BE49-F238E27FC236}">
                <a16:creationId xmlns:a16="http://schemas.microsoft.com/office/drawing/2014/main" id="{47D635D3-292C-4CE9-B196-F328196DBF25}"/>
              </a:ext>
            </a:extLst>
          </p:cNvPr>
          <p:cNvSpPr>
            <a:spLocks noGrp="1"/>
          </p:cNvSpPr>
          <p:nvPr>
            <p:ph sz="quarter" idx="15"/>
          </p:nvPr>
        </p:nvSpPr>
        <p:spPr>
          <a:xfrm>
            <a:off x="4637092" y="2192406"/>
            <a:ext cx="2020887" cy="1200150"/>
          </a:xfrm>
          <a:prstGeom prst="rect">
            <a:avLst/>
          </a:prstGeom>
          <a:solidFill>
            <a:srgbClr val="4472C4">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30" name="Content Placeholder 37">
            <a:extLst>
              <a:ext uri="{FF2B5EF4-FFF2-40B4-BE49-F238E27FC236}">
                <a16:creationId xmlns:a16="http://schemas.microsoft.com/office/drawing/2014/main" id="{C73471DC-0C24-4D10-B4DB-BD06FDC82B48}"/>
              </a:ext>
            </a:extLst>
          </p:cNvPr>
          <p:cNvSpPr>
            <a:spLocks noGrp="1"/>
          </p:cNvSpPr>
          <p:nvPr>
            <p:ph sz="quarter" idx="16"/>
          </p:nvPr>
        </p:nvSpPr>
        <p:spPr>
          <a:xfrm>
            <a:off x="6850067" y="1158944"/>
            <a:ext cx="2073275" cy="10890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ED7D31">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1" name="Content Placeholder 39">
            <a:extLst>
              <a:ext uri="{FF2B5EF4-FFF2-40B4-BE49-F238E27FC236}">
                <a16:creationId xmlns:a16="http://schemas.microsoft.com/office/drawing/2014/main" id="{BDCBCAC6-1367-4D31-BF4A-1891441BC918}"/>
              </a:ext>
            </a:extLst>
          </p:cNvPr>
          <p:cNvSpPr>
            <a:spLocks noGrp="1"/>
          </p:cNvSpPr>
          <p:nvPr>
            <p:ph sz="quarter" idx="17"/>
          </p:nvPr>
        </p:nvSpPr>
        <p:spPr>
          <a:xfrm>
            <a:off x="6837367" y="2247969"/>
            <a:ext cx="2073275" cy="1477962"/>
          </a:xfrm>
          <a:prstGeom prst="rect">
            <a:avLst/>
          </a:prstGeom>
          <a:solidFill>
            <a:srgbClr val="ED7D31">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32" name="Content Placeholder 41">
            <a:extLst>
              <a:ext uri="{FF2B5EF4-FFF2-40B4-BE49-F238E27FC236}">
                <a16:creationId xmlns:a16="http://schemas.microsoft.com/office/drawing/2014/main" id="{AC3BFCD1-FC72-455A-BC9C-CD32E37191A7}"/>
              </a:ext>
            </a:extLst>
          </p:cNvPr>
          <p:cNvSpPr>
            <a:spLocks noGrp="1"/>
          </p:cNvSpPr>
          <p:nvPr>
            <p:ph sz="quarter" idx="18"/>
          </p:nvPr>
        </p:nvSpPr>
        <p:spPr>
          <a:xfrm>
            <a:off x="4343404" y="3711644"/>
            <a:ext cx="1757363" cy="1119187"/>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chemeClr val="accent5">
                    <a:lumMod val="50000"/>
                  </a:scheme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3" name="Content Placeholder 43">
            <a:extLst>
              <a:ext uri="{FF2B5EF4-FFF2-40B4-BE49-F238E27FC236}">
                <a16:creationId xmlns:a16="http://schemas.microsoft.com/office/drawing/2014/main" id="{6D42B765-9F68-4AA5-98A6-4AF3ADE079CE}"/>
              </a:ext>
            </a:extLst>
          </p:cNvPr>
          <p:cNvSpPr>
            <a:spLocks noGrp="1"/>
          </p:cNvSpPr>
          <p:nvPr>
            <p:ph sz="quarter" idx="19"/>
          </p:nvPr>
        </p:nvSpPr>
        <p:spPr>
          <a:xfrm>
            <a:off x="4329117" y="4830831"/>
            <a:ext cx="1771650" cy="1200150"/>
          </a:xfrm>
          <a:prstGeom prst="rect">
            <a:avLst/>
          </a:prstGeom>
          <a:solidFill>
            <a:schemeClr val="accent5">
              <a:lumMod val="50000"/>
            </a:scheme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34" name="Content Placeholder 45">
            <a:extLst>
              <a:ext uri="{FF2B5EF4-FFF2-40B4-BE49-F238E27FC236}">
                <a16:creationId xmlns:a16="http://schemas.microsoft.com/office/drawing/2014/main" id="{106D230E-BC5D-4E73-89E0-7E1297F146F8}"/>
              </a:ext>
            </a:extLst>
          </p:cNvPr>
          <p:cNvSpPr>
            <a:spLocks noGrp="1"/>
          </p:cNvSpPr>
          <p:nvPr>
            <p:ph sz="quarter" idx="20"/>
          </p:nvPr>
        </p:nvSpPr>
        <p:spPr>
          <a:xfrm>
            <a:off x="6411917" y="3889444"/>
            <a:ext cx="2498725" cy="11017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4472C4">
                    <a:lumMod val="75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5" name="Content Placeholder 47">
            <a:extLst>
              <a:ext uri="{FF2B5EF4-FFF2-40B4-BE49-F238E27FC236}">
                <a16:creationId xmlns:a16="http://schemas.microsoft.com/office/drawing/2014/main" id="{48B4375C-FD8E-4791-95B2-25A3F4DA0E19}"/>
              </a:ext>
            </a:extLst>
          </p:cNvPr>
          <p:cNvSpPr>
            <a:spLocks noGrp="1"/>
          </p:cNvSpPr>
          <p:nvPr>
            <p:ph sz="quarter" idx="21"/>
          </p:nvPr>
        </p:nvSpPr>
        <p:spPr>
          <a:xfrm>
            <a:off x="6399217" y="4991169"/>
            <a:ext cx="2511425" cy="1754187"/>
          </a:xfrm>
          <a:prstGeom prst="rect">
            <a:avLst/>
          </a:prstGeom>
          <a:solidFill>
            <a:srgbClr val="4472C4">
              <a:lumMod val="75000"/>
            </a:srgbClr>
          </a:solidFill>
          <a:ln>
            <a:noFill/>
          </a:ln>
        </p:spPr>
        <p:txBody>
          <a:bodyPr wrap="square" rtlCol="0" anchor="t">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Tree>
    <p:extLst>
      <p:ext uri="{BB962C8B-B14F-4D97-AF65-F5344CB8AC3E}">
        <p14:creationId xmlns:p14="http://schemas.microsoft.com/office/powerpoint/2010/main" val="3385098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6" name="Google Shape;166;p30">
            <a:extLst>
              <a:ext uri="{FF2B5EF4-FFF2-40B4-BE49-F238E27FC236}">
                <a16:creationId xmlns:a16="http://schemas.microsoft.com/office/drawing/2014/main" id="{9123672E-F50B-4E12-8967-F925979D4ECD}"/>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pic>
        <p:nvPicPr>
          <p:cNvPr id="7" name="Picture 6" descr="Objective-Based-Design-Research.jpg">
            <a:extLst>
              <a:ext uri="{FF2B5EF4-FFF2-40B4-BE49-F238E27FC236}">
                <a16:creationId xmlns:a16="http://schemas.microsoft.com/office/drawing/2014/main" id="{7B8EBF31-A018-4002-B595-C5C14379C037}"/>
              </a:ext>
            </a:extLst>
          </p:cNvPr>
          <p:cNvPicPr>
            <a:picLocks noChangeAspect="1"/>
          </p:cNvPicPr>
          <p:nvPr userDrawn="1"/>
        </p:nvPicPr>
        <p:blipFill rotWithShape="1">
          <a:blip r:embed="rId2" cstate="print">
            <a:duotone>
              <a:srgbClr val="A6B727">
                <a:shade val="45000"/>
                <a:satMod val="135000"/>
              </a:srgbClr>
              <a:prstClr val="white"/>
            </a:duotone>
            <a:extLst>
              <a:ext uri="{28A0092B-C50C-407E-A947-70E740481C1C}">
                <a14:useLocalDpi xmlns:a14="http://schemas.microsoft.com/office/drawing/2010/main" val="0"/>
              </a:ext>
            </a:extLst>
          </a:blip>
          <a:srcRect l="66855" t="27663" r="15382" b="23815"/>
          <a:stretch/>
        </p:blipFill>
        <p:spPr>
          <a:xfrm>
            <a:off x="228601" y="3604043"/>
            <a:ext cx="1194438" cy="1422873"/>
          </a:xfrm>
          <a:prstGeom prst="rect">
            <a:avLst/>
          </a:prstGeom>
        </p:spPr>
      </p:pic>
      <p:pic>
        <p:nvPicPr>
          <p:cNvPr id="8" name="Picture 7" descr="Objective-Based-Design-Research.jpg">
            <a:extLst>
              <a:ext uri="{FF2B5EF4-FFF2-40B4-BE49-F238E27FC236}">
                <a16:creationId xmlns:a16="http://schemas.microsoft.com/office/drawing/2014/main" id="{CF733CFE-C9A1-4F28-A18E-CF05F5F757BE}"/>
              </a:ext>
            </a:extLst>
          </p:cNvPr>
          <p:cNvPicPr>
            <a:picLocks noChangeAspect="1"/>
          </p:cNvPicPr>
          <p:nvPr userDrawn="1"/>
        </p:nvPicPr>
        <p:blipFill rotWithShape="1">
          <a:blip r:embed="rId2" cstate="print">
            <a:duotone>
              <a:srgbClr val="FEC306">
                <a:shade val="45000"/>
                <a:satMod val="135000"/>
              </a:srgbClr>
              <a:prstClr val="white"/>
            </a:duotone>
            <a:extLst>
              <a:ext uri="{28A0092B-C50C-407E-A947-70E740481C1C}">
                <a14:useLocalDpi xmlns:a14="http://schemas.microsoft.com/office/drawing/2010/main" val="0"/>
              </a:ext>
            </a:extLst>
          </a:blip>
          <a:srcRect l="31761" t="16876" r="39866" b="16672"/>
          <a:stretch/>
        </p:blipFill>
        <p:spPr>
          <a:xfrm>
            <a:off x="228601" y="1812857"/>
            <a:ext cx="1212345" cy="1687132"/>
          </a:xfrm>
          <a:prstGeom prst="rect">
            <a:avLst/>
          </a:prstGeom>
        </p:spPr>
      </p:pic>
      <p:pic>
        <p:nvPicPr>
          <p:cNvPr id="9" name="Picture 8" descr="Objective-Based-Design-Research.jpg">
            <a:extLst>
              <a:ext uri="{FF2B5EF4-FFF2-40B4-BE49-F238E27FC236}">
                <a16:creationId xmlns:a16="http://schemas.microsoft.com/office/drawing/2014/main" id="{E9D1CE6E-346A-468D-8645-9CDA8F61500B}"/>
              </a:ext>
            </a:extLst>
          </p:cNvPr>
          <p:cNvPicPr>
            <a:picLocks noChangeAspect="1"/>
          </p:cNvPicPr>
          <p:nvPr userDrawn="1"/>
        </p:nvPicPr>
        <p:blipFill rotWithShape="1">
          <a:blip r:embed="rId2">
            <a:duotone>
              <a:srgbClr val="418AB3">
                <a:shade val="45000"/>
                <a:satMod val="135000"/>
              </a:srgbClr>
              <a:prstClr val="white"/>
            </a:duotone>
            <a:extLst>
              <a:ext uri="{28A0092B-C50C-407E-A947-70E740481C1C}">
                <a14:useLocalDpi xmlns:a14="http://schemas.microsoft.com/office/drawing/2010/main" val="0"/>
              </a:ext>
            </a:extLst>
          </a:blip>
          <a:srcRect l="15399" t="33783" r="67968" b="29370"/>
          <a:stretch/>
        </p:blipFill>
        <p:spPr>
          <a:xfrm>
            <a:off x="228601" y="5146745"/>
            <a:ext cx="1184914" cy="1526928"/>
          </a:xfrm>
          <a:prstGeom prst="rect">
            <a:avLst/>
          </a:prstGeom>
        </p:spPr>
      </p:pic>
      <p:pic>
        <p:nvPicPr>
          <p:cNvPr id="10" name="Picture 9" descr="Objective-Based-Design-Research.jpg">
            <a:extLst>
              <a:ext uri="{FF2B5EF4-FFF2-40B4-BE49-F238E27FC236}">
                <a16:creationId xmlns:a16="http://schemas.microsoft.com/office/drawing/2014/main" id="{D1E290D0-8072-48AC-9A90-A1BA3FE27EF2}"/>
              </a:ext>
            </a:extLst>
          </p:cNvPr>
          <p:cNvPicPr>
            <a:picLocks noChangeAspect="1"/>
          </p:cNvPicPr>
          <p:nvPr userDrawn="1"/>
        </p:nvPicPr>
        <p:blipFill rotWithShape="1">
          <a:blip r:embed="rId2" cstate="print">
            <a:duotone>
              <a:srgbClr val="DF5327">
                <a:shade val="45000"/>
                <a:satMod val="135000"/>
              </a:srgbClr>
              <a:prstClr val="white"/>
            </a:duotone>
            <a:extLst>
              <a:ext uri="{28A0092B-C50C-407E-A947-70E740481C1C}">
                <a14:useLocalDpi xmlns:a14="http://schemas.microsoft.com/office/drawing/2010/main" val="0"/>
              </a:ext>
            </a:extLst>
          </a:blip>
          <a:srcRect l="59494" t="16876" r="33575" b="16672"/>
          <a:stretch/>
        </p:blipFill>
        <p:spPr>
          <a:xfrm>
            <a:off x="1440946" y="1815060"/>
            <a:ext cx="372115" cy="1684929"/>
          </a:xfrm>
          <a:prstGeom prst="rect">
            <a:avLst/>
          </a:prstGeom>
        </p:spPr>
      </p:pic>
      <p:pic>
        <p:nvPicPr>
          <p:cNvPr id="11" name="Picture 10" descr="Objective-Based-Design-Research.jpg">
            <a:extLst>
              <a:ext uri="{FF2B5EF4-FFF2-40B4-BE49-F238E27FC236}">
                <a16:creationId xmlns:a16="http://schemas.microsoft.com/office/drawing/2014/main" id="{A00DC9D0-EAA3-4A91-B38F-32D9F28AE363}"/>
              </a:ext>
            </a:extLst>
          </p:cNvPr>
          <p:cNvPicPr>
            <a:picLocks noChangeAspect="1"/>
          </p:cNvPicPr>
          <p:nvPr userDrawn="1"/>
        </p:nvPicPr>
        <p:blipFill rotWithShape="1">
          <a:blip r:embed="rId2" cstate="print">
            <a:duotone>
              <a:srgbClr val="F69200">
                <a:shade val="45000"/>
                <a:satMod val="135000"/>
              </a:srgbClr>
              <a:prstClr val="white"/>
            </a:duotone>
            <a:extLst>
              <a:ext uri="{28A0092B-C50C-407E-A947-70E740481C1C}">
                <a14:useLocalDpi xmlns:a14="http://schemas.microsoft.com/office/drawing/2010/main" val="0"/>
              </a:ext>
            </a:extLst>
          </a:blip>
          <a:srcRect l="59343" t="16876" r="33575" b="16672"/>
          <a:stretch/>
        </p:blipFill>
        <p:spPr>
          <a:xfrm>
            <a:off x="1426983" y="3604043"/>
            <a:ext cx="381782" cy="1422872"/>
          </a:xfrm>
          <a:prstGeom prst="rect">
            <a:avLst/>
          </a:prstGeom>
        </p:spPr>
      </p:pic>
      <p:pic>
        <p:nvPicPr>
          <p:cNvPr id="12" name="Picture 11" descr="Objective-Based-Design-Research.jpg">
            <a:extLst>
              <a:ext uri="{FF2B5EF4-FFF2-40B4-BE49-F238E27FC236}">
                <a16:creationId xmlns:a16="http://schemas.microsoft.com/office/drawing/2014/main" id="{2997426E-D99C-4B8B-8CDF-83703F601045}"/>
              </a:ext>
            </a:extLst>
          </p:cNvPr>
          <p:cNvPicPr>
            <a:picLocks noChangeAspect="1"/>
          </p:cNvPicPr>
          <p:nvPr userDrawn="1"/>
        </p:nvPicPr>
        <p:blipFill rotWithShape="1">
          <a:blip r:embed="rId2" cstate="print">
            <a:duotone>
              <a:srgbClr val="838383">
                <a:shade val="45000"/>
                <a:satMod val="135000"/>
              </a:srgbClr>
              <a:prstClr val="white"/>
            </a:duotone>
            <a:extLst>
              <a:ext uri="{28A0092B-C50C-407E-A947-70E740481C1C}">
                <a14:useLocalDpi xmlns:a14="http://schemas.microsoft.com/office/drawing/2010/main" val="0"/>
              </a:ext>
            </a:extLst>
          </a:blip>
          <a:srcRect l="59494" t="16876" r="33575" b="16672"/>
          <a:stretch/>
        </p:blipFill>
        <p:spPr>
          <a:xfrm>
            <a:off x="1413516" y="5146745"/>
            <a:ext cx="395250" cy="1526927"/>
          </a:xfrm>
          <a:prstGeom prst="rect">
            <a:avLst/>
          </a:prstGeom>
        </p:spPr>
      </p:pic>
      <p:sp>
        <p:nvSpPr>
          <p:cNvPr id="15" name="Content Placeholder 14">
            <a:extLst>
              <a:ext uri="{FF2B5EF4-FFF2-40B4-BE49-F238E27FC236}">
                <a16:creationId xmlns:a16="http://schemas.microsoft.com/office/drawing/2014/main" id="{930755A9-A6C4-438E-9F14-6B04A7F4655E}"/>
              </a:ext>
            </a:extLst>
          </p:cNvPr>
          <p:cNvSpPr>
            <a:spLocks noGrp="1"/>
          </p:cNvSpPr>
          <p:nvPr>
            <p:ph sz="quarter" idx="10"/>
          </p:nvPr>
        </p:nvSpPr>
        <p:spPr>
          <a:xfrm>
            <a:off x="228601" y="1264169"/>
            <a:ext cx="7124700" cy="488950"/>
          </a:xfrm>
          <a:prstGeom prst="rect">
            <a:avLst/>
          </a:prstGeom>
          <a:noFill/>
          <a:ln>
            <a:noFill/>
          </a:ln>
        </p:spPr>
        <p:txBody>
          <a:bodyPr spcFirstLastPara="1" wrap="square" lIns="91425" tIns="45700" rIns="91425" bIns="45700" anchor="t" anchorCtr="0">
            <a:noAutofit/>
          </a:bodyPr>
          <a:lstStyle>
            <a:lvl1pPr>
              <a:defRPr lang="en-US" sz="2400" b="1" smtClean="0">
                <a:solidFill>
                  <a:srgbClr val="306786"/>
                </a:solidFill>
                <a:latin typeface="Arial"/>
                <a:ea typeface="Arial"/>
                <a:cs typeface="Arial"/>
              </a:defRPr>
            </a:lvl1pPr>
            <a:lvl2pPr>
              <a:defRPr lang="en-US" sz="1800" smtClean="0"/>
            </a:lvl2pPr>
            <a:lvl3pPr>
              <a:defRPr lang="en-US" sz="1800" smtClean="0"/>
            </a:lvl3pPr>
            <a:lvl4pPr>
              <a:defRPr lang="en-US" sz="1800" smtClean="0"/>
            </a:lvl4pPr>
            <a:lvl5pPr>
              <a:defRPr lang="en-US" sz="1800"/>
            </a:lvl5pPr>
          </a:lstStyle>
          <a:p>
            <a:pPr marL="15875" marR="0" lvl="0" indent="0" defTabSz="914400">
              <a:spcBef>
                <a:spcPts val="0"/>
              </a:spcBef>
              <a:spcAft>
                <a:spcPts val="0"/>
              </a:spcAft>
              <a:buNone/>
            </a:pPr>
            <a:endParaRPr lang="en-US" dirty="0"/>
          </a:p>
        </p:txBody>
      </p:sp>
      <p:sp>
        <p:nvSpPr>
          <p:cNvPr id="17" name="Content Placeholder 16">
            <a:extLst>
              <a:ext uri="{FF2B5EF4-FFF2-40B4-BE49-F238E27FC236}">
                <a16:creationId xmlns:a16="http://schemas.microsoft.com/office/drawing/2014/main" id="{B97A3E61-A752-4880-BFFA-F6F432A517CA}"/>
              </a:ext>
            </a:extLst>
          </p:cNvPr>
          <p:cNvSpPr>
            <a:spLocks noGrp="1"/>
          </p:cNvSpPr>
          <p:nvPr>
            <p:ph sz="quarter" idx="11"/>
          </p:nvPr>
        </p:nvSpPr>
        <p:spPr>
          <a:xfrm>
            <a:off x="1808163" y="1812856"/>
            <a:ext cx="7335837" cy="4860815"/>
          </a:xfrm>
          <a:prstGeom prst="rect">
            <a:avLst/>
          </a:prstGeom>
          <a:solidFill>
            <a:srgbClr val="DF5327">
              <a:lumMod val="20000"/>
              <a:lumOff val="80000"/>
            </a:srgbClr>
          </a:solidFill>
        </p:spPr>
        <p:txBody>
          <a:bodyPr wrap="square" rtlCol="0" anchor="ctr">
            <a:noAutofit/>
          </a:bodyPr>
          <a:lstStyle>
            <a:lvl1pPr>
              <a:defRPr lang="en-US" sz="2400" kern="0" smtClean="0">
                <a:cs typeface="Arial"/>
              </a:defRPr>
            </a:lvl1pPr>
            <a:lvl2pPr>
              <a:defRPr lang="en-US" sz="1800" smtClean="0"/>
            </a:lvl2pPr>
            <a:lvl3pPr>
              <a:defRPr lang="en-US" sz="1800" smtClean="0"/>
            </a:lvl3pPr>
            <a:lvl4pPr>
              <a:defRPr lang="en-US" sz="1800" smtClean="0"/>
            </a:lvl4pPr>
            <a:lvl5pPr>
              <a:defRPr lang="en-US" sz="1800"/>
            </a:lvl5pPr>
          </a:lstStyle>
          <a:p>
            <a:pPr marL="461963" lvl="0" indent="-227013" defTabSz="914400">
              <a:spcAft>
                <a:spcPts val="1800"/>
              </a:spcAft>
              <a:buClr>
                <a:srgbClr val="DF5327">
                  <a:lumMod val="75000"/>
                </a:srgb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68339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4" y="1437268"/>
            <a:ext cx="3630342" cy="46897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78111" y="5729112"/>
            <a:ext cx="5065889"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78111" y="860779"/>
            <a:ext cx="5065889" cy="47272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24732" y="3979333"/>
            <a:ext cx="3047824" cy="1439334"/>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txBox="1">
            <a:spLocks/>
          </p:cNvSpPr>
          <p:nvPr/>
        </p:nvSpPr>
        <p:spPr>
          <a:xfrm>
            <a:off x="-155222" y="0"/>
            <a:ext cx="4035778" cy="7083778"/>
          </a:xfrm>
          <a:prstGeom prst="rect">
            <a:avLst/>
          </a:prstGeom>
          <a:solidFill>
            <a:schemeClr val="accent5">
              <a:lumMod val="75000"/>
            </a:schemeClr>
          </a:solidFill>
        </p:spPr>
        <p:txBody>
          <a:bodyPr anchor="ctr"/>
          <a:lstStyle>
            <a:lvl1pPr marL="0" indent="454025" algn="l" defTabSz="457200" rtl="0" eaLnBrk="1" latinLnBrk="0" hangingPunct="1">
              <a:spcBef>
                <a:spcPct val="0"/>
              </a:spcBef>
              <a:buNone/>
              <a:defRPr sz="3600" b="0" i="0" kern="1200">
                <a:solidFill>
                  <a:schemeClr val="bg1"/>
                </a:solidFill>
                <a:latin typeface="Arial"/>
                <a:ea typeface="+mj-ea"/>
                <a:cs typeface="Arial"/>
              </a:defRPr>
            </a:lvl1pPr>
          </a:lstStyle>
          <a:p>
            <a:endParaRPr lang="en-US" dirty="0">
              <a:solidFill>
                <a:prstClr val="white"/>
              </a:solidFill>
            </a:endParaRPr>
          </a:p>
        </p:txBody>
      </p:sp>
      <p:sp>
        <p:nvSpPr>
          <p:cNvPr id="6" name="Text Placeholder 5"/>
          <p:cNvSpPr>
            <a:spLocks noGrp="1"/>
          </p:cNvSpPr>
          <p:nvPr>
            <p:ph type="body" sz="quarter" idx="13" hasCustomPrompt="1"/>
          </p:nvPr>
        </p:nvSpPr>
        <p:spPr>
          <a:xfrm>
            <a:off x="324733" y="1114249"/>
            <a:ext cx="2892425" cy="2709862"/>
          </a:xfrm>
          <a:prstGeom prst="rect">
            <a:avLst/>
          </a:prstGeom>
        </p:spPr>
        <p:txBody>
          <a:bodyPr vert="horz" anchor="b"/>
          <a:lstStyle>
            <a:lvl1pPr marL="0" indent="0">
              <a:buFontTx/>
              <a:buNone/>
              <a:defRPr/>
            </a:lvl1pPr>
          </a:lstStyle>
          <a:p>
            <a:r>
              <a:rPr lang="en-US" dirty="0"/>
              <a:t>Click to edit Master 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p:cNvSpPr>
            <a:spLocks noGrp="1"/>
          </p:cNvSpPr>
          <p:nvPr>
            <p:ph type="body" sz="quarter" idx="11"/>
          </p:nvPr>
        </p:nvSpPr>
        <p:spPr>
          <a:xfrm>
            <a:off x="0" y="154518"/>
            <a:ext cx="9144000" cy="805039"/>
          </a:xfrm>
          <a:prstGeom prst="rect">
            <a:avLst/>
          </a:prstGeom>
          <a:solidFill>
            <a:schemeClr val="accent1">
              <a:lumMod val="50000"/>
            </a:schemeClr>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6" name="Rectangle 5"/>
          <p:cNvSpPr/>
          <p:nvPr/>
        </p:nvSpPr>
        <p:spPr>
          <a:xfrm>
            <a:off x="210634" y="1437268"/>
            <a:ext cx="139390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p:cNvSpPr>
            <a:spLocks noGrp="1"/>
          </p:cNvSpPr>
          <p:nvPr>
            <p:ph type="body" sz="quarter" idx="11"/>
          </p:nvPr>
        </p:nvSpPr>
        <p:spPr>
          <a:xfrm>
            <a:off x="210634" y="185561"/>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p:cNvSpPr>
            <a:spLocks noGrp="1"/>
          </p:cNvSpPr>
          <p:nvPr>
            <p:ph type="body" sz="quarter" idx="11"/>
          </p:nvPr>
        </p:nvSpPr>
        <p:spPr>
          <a:xfrm>
            <a:off x="210634" y="154518"/>
            <a:ext cx="90095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5"/>
          <p:cNvSpPr>
            <a:spLocks noGrp="1"/>
          </p:cNvSpPr>
          <p:nvPr>
            <p:ph type="body" sz="quarter" idx="11"/>
          </p:nvPr>
        </p:nvSpPr>
        <p:spPr>
          <a:xfrm>
            <a:off x="228600" y="154518"/>
            <a:ext cx="8915400"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F2E26D07-B156-4414-B182-DA843740F959}"/>
              </a:ext>
            </a:extLst>
          </p:cNvPr>
          <p:cNvSpPr/>
          <p:nvPr userDrawn="1"/>
        </p:nvSpPr>
        <p:spPr>
          <a:xfrm>
            <a:off x="0" y="1058335"/>
            <a:ext cx="9115778" cy="579966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356D8ED9-CFD1-423A-9048-A8CA61E9FA3F}"/>
              </a:ext>
            </a:extLst>
          </p:cNvPr>
          <p:cNvSpPr>
            <a:spLocks noGrp="1"/>
          </p:cNvSpPr>
          <p:nvPr>
            <p:ph sz="quarter" idx="10"/>
          </p:nvPr>
        </p:nvSpPr>
        <p:spPr>
          <a:xfrm>
            <a:off x="676275" y="1058863"/>
            <a:ext cx="779145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Google Shape;11;p1">
            <a:extLst>
              <a:ext uri="{FF2B5EF4-FFF2-40B4-BE49-F238E27FC236}">
                <a16:creationId xmlns:a16="http://schemas.microsoft.com/office/drawing/2014/main" id="{99991901-78CC-406C-82B3-C304838AEBD2}"/>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9" name="Google Shape;12;p1">
            <a:extLst>
              <a:ext uri="{FF2B5EF4-FFF2-40B4-BE49-F238E27FC236}">
                <a16:creationId xmlns:a16="http://schemas.microsoft.com/office/drawing/2014/main" id="{FEFF2CB3-14AC-4FD1-96DB-137EB0D63D70}"/>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1535336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CBB30B-C218-4A9F-AE45-6D45E62AE0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8809" r="20358" b="2516"/>
          <a:stretch/>
        </p:blipFill>
        <p:spPr>
          <a:xfrm>
            <a:off x="0" y="990600"/>
            <a:ext cx="2819400" cy="5867400"/>
          </a:xfrm>
          <a:prstGeom prst="rect">
            <a:avLst/>
          </a:prstGeom>
        </p:spPr>
      </p:pic>
      <p:sp>
        <p:nvSpPr>
          <p:cNvPr id="6" name="Text Placeholder 6">
            <a:extLst>
              <a:ext uri="{FF2B5EF4-FFF2-40B4-BE49-F238E27FC236}">
                <a16:creationId xmlns:a16="http://schemas.microsoft.com/office/drawing/2014/main" id="{0FFDE5D6-4FCE-48C7-99CD-E7D4DB8BA55B}"/>
              </a:ext>
            </a:extLst>
          </p:cNvPr>
          <p:cNvSpPr>
            <a:spLocks noGrp="1"/>
          </p:cNvSpPr>
          <p:nvPr>
            <p:ph type="body" sz="quarter" idx="12"/>
          </p:nvPr>
        </p:nvSpPr>
        <p:spPr>
          <a:xfrm>
            <a:off x="3061718" y="1768097"/>
            <a:ext cx="5797273" cy="4143715"/>
          </a:xfrm>
          <a:prstGeom prst="rect">
            <a:avLst/>
          </a:prstGeom>
        </p:spPr>
        <p:txBody>
          <a:bodyPr anchor="ctr"/>
          <a:lstStyle/>
          <a:p>
            <a:pPr>
              <a:spcAft>
                <a:spcPts val="900"/>
              </a:spcAft>
            </a:pPr>
            <a:endParaRPr lang="en-US" sz="2800" dirty="0"/>
          </a:p>
        </p:txBody>
      </p:sp>
      <p:sp>
        <p:nvSpPr>
          <p:cNvPr id="2" name="Title 1"/>
          <p:cNvSpPr>
            <a:spLocks noGrp="1"/>
          </p:cNvSpPr>
          <p:nvPr>
            <p:ph type="title"/>
          </p:nvPr>
        </p:nvSpPr>
        <p:spPr>
          <a:xfrm>
            <a:off x="0" y="312740"/>
            <a:ext cx="91440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Tree>
    <p:extLst>
      <p:ext uri="{BB962C8B-B14F-4D97-AF65-F5344CB8AC3E}">
        <p14:creationId xmlns:p14="http://schemas.microsoft.com/office/powerpoint/2010/main" val="1620237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5"/>
          <p:cNvSpPr>
            <a:spLocks noGrp="1"/>
          </p:cNvSpPr>
          <p:nvPr>
            <p:ph type="body" sz="quarter" idx="11"/>
          </p:nvPr>
        </p:nvSpPr>
        <p:spPr>
          <a:xfrm>
            <a:off x="228600" y="154518"/>
            <a:ext cx="8915400" cy="805039"/>
          </a:xfrm>
          <a:prstGeom prst="rect">
            <a:avLst/>
          </a:prstGeom>
          <a:solidFill>
            <a:schemeClr val="accent1">
              <a:lumMod val="50000"/>
            </a:schemeClr>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7" name="Rectangle 6"/>
          <p:cNvSpPr/>
          <p:nvPr/>
        </p:nvSpPr>
        <p:spPr>
          <a:xfrm>
            <a:off x="-158752" y="6119815"/>
            <a:ext cx="9501190" cy="912812"/>
          </a:xfrm>
          <a:prstGeom prst="rect">
            <a:avLst/>
          </a:prstGeom>
          <a:solidFill>
            <a:srgbClr val="DCE6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Evaluation Slide">
    <p:spTree>
      <p:nvGrpSpPr>
        <p:cNvPr id="1" name=""/>
        <p:cNvGrpSpPr/>
        <p:nvPr/>
      </p:nvGrpSpPr>
      <p:grpSpPr>
        <a:xfrm>
          <a:off x="0" y="0"/>
          <a:ext cx="0" cy="0"/>
          <a:chOff x="0" y="0"/>
          <a:chExt cx="0" cy="0"/>
        </a:xfrm>
      </p:grpSpPr>
      <p:pic>
        <p:nvPicPr>
          <p:cNvPr id="8" name="Picture 7" descr="confetti1.psd"/>
          <p:cNvPicPr>
            <a:picLocks noChangeAspect="1"/>
          </p:cNvPicPr>
          <p:nvPr/>
        </p:nvPicPr>
        <p:blipFill rotWithShape="1">
          <a:blip r:embed="rId2">
            <a:alphaModFix amt="8000"/>
            <a:extLst>
              <a:ext uri="{28A0092B-C50C-407E-A947-70E740481C1C}">
                <a14:useLocalDpi xmlns:a14="http://schemas.microsoft.com/office/drawing/2010/main" val="0"/>
              </a:ext>
            </a:extLst>
          </a:blip>
          <a:srcRect l="16218" r="6411"/>
          <a:stretch/>
        </p:blipFill>
        <p:spPr>
          <a:xfrm>
            <a:off x="-206375" y="-1"/>
            <a:ext cx="9532938" cy="7048501"/>
          </a:xfrm>
          <a:prstGeom prst="rect">
            <a:avLst/>
          </a:prstGeom>
        </p:spPr>
      </p:pic>
      <p:sp>
        <p:nvSpPr>
          <p:cNvPr id="9" name="Title 1"/>
          <p:cNvSpPr txBox="1">
            <a:spLocks/>
          </p:cNvSpPr>
          <p:nvPr/>
        </p:nvSpPr>
        <p:spPr bwMode="auto">
          <a:xfrm>
            <a:off x="0" y="274640"/>
            <a:ext cx="91571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Please, help us help you.</a:t>
            </a:r>
          </a:p>
        </p:txBody>
      </p:sp>
      <p:pic>
        <p:nvPicPr>
          <p:cNvPr id="10" name="Picture 9" descr="feedback.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47857" y="950431"/>
            <a:ext cx="3968086" cy="1462519"/>
          </a:xfrm>
          <a:prstGeom prst="rect">
            <a:avLst/>
          </a:prstGeom>
        </p:spPr>
      </p:pic>
      <p:pic>
        <p:nvPicPr>
          <p:cNvPr id="11" name="Picture 10" descr="Screen Shot 2016-03-14 at 3.01.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9696">
            <a:off x="7239148" y="168835"/>
            <a:ext cx="1813854" cy="2637077"/>
          </a:xfrm>
          <a:prstGeom prst="rect">
            <a:avLst/>
          </a:prstGeom>
        </p:spPr>
      </p:pic>
      <p:sp>
        <p:nvSpPr>
          <p:cNvPr id="12" name="Content Placeholder 2"/>
          <p:cNvSpPr txBox="1">
            <a:spLocks/>
          </p:cNvSpPr>
          <p:nvPr/>
        </p:nvSpPr>
        <p:spPr bwMode="auto">
          <a:xfrm>
            <a:off x="366559" y="2470137"/>
            <a:ext cx="8695555" cy="380459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Font typeface="Arial"/>
              <a:buNone/>
            </a:pPr>
            <a:r>
              <a:rPr lang="en-US" sz="2400" dirty="0"/>
              <a:t>A new confidential, and easy-to-complete, online </a:t>
            </a:r>
            <a:br>
              <a:rPr lang="en-US" sz="2400" dirty="0"/>
            </a:br>
            <a:r>
              <a:rPr lang="en-US" sz="2400" dirty="0"/>
              <a:t>evaluation form will help us learn from you what worked well </a:t>
            </a:r>
            <a:br>
              <a:rPr lang="en-US" sz="2400" dirty="0"/>
            </a:br>
            <a:r>
              <a:rPr lang="en-US" sz="2400" dirty="0"/>
              <a:t>in this presentation and how we can improve.</a:t>
            </a:r>
          </a:p>
          <a:p>
            <a:pPr marL="1257300" indent="-457200">
              <a:spcAft>
                <a:spcPts val="900"/>
              </a:spcAft>
              <a:buClr>
                <a:schemeClr val="accent3">
                  <a:lumMod val="50000"/>
                </a:schemeClr>
              </a:buClr>
              <a:buFont typeface="+mj-ea"/>
              <a:buAutoNum type="circleNumDbPlain"/>
            </a:pPr>
            <a:r>
              <a:rPr lang="en-US" sz="2400" dirty="0"/>
              <a:t>To access the survey, enter the following link </a:t>
            </a:r>
            <a:br>
              <a:rPr lang="en-US" sz="2400" dirty="0"/>
            </a:br>
            <a:r>
              <a:rPr lang="en-US" sz="2400" dirty="0"/>
              <a:t>into your cell phone’s or laptop’s browser: </a:t>
            </a:r>
            <a:br>
              <a:rPr lang="en-US" sz="2400" dirty="0"/>
            </a:br>
            <a:endParaRPr lang="en-US" sz="2400" dirty="0"/>
          </a:p>
          <a:p>
            <a:pPr marL="1257300" indent="-457200">
              <a:spcAft>
                <a:spcPts val="900"/>
              </a:spcAft>
              <a:buClr>
                <a:schemeClr val="accent3">
                  <a:lumMod val="50000"/>
                </a:schemeClr>
              </a:buClr>
              <a:buFont typeface="+mj-ea"/>
              <a:buAutoNum type="circleNumDbPlain"/>
            </a:pPr>
            <a:r>
              <a:rPr lang="en-US" sz="2400" dirty="0"/>
              <a:t>When prompted, enter the following session title: </a:t>
            </a:r>
            <a:br>
              <a:rPr lang="en-US" sz="2400" dirty="0"/>
            </a:br>
            <a:endParaRPr lang="en-US" sz="2400" dirty="0"/>
          </a:p>
          <a:p>
            <a:pPr marL="800100" indent="0">
              <a:spcAft>
                <a:spcPts val="900"/>
              </a:spcAft>
              <a:buClr>
                <a:schemeClr val="accent3">
                  <a:lumMod val="50000"/>
                </a:schemeClr>
              </a:buClr>
              <a:buFont typeface="+mj-ea"/>
              <a:buNone/>
            </a:pPr>
            <a:r>
              <a:rPr lang="en-US" sz="2400" i="1" dirty="0">
                <a:solidFill>
                  <a:schemeClr val="accent3">
                    <a:lumMod val="50000"/>
                  </a:schemeClr>
                </a:solidFill>
              </a:rPr>
              <a:t>    Thank you for supporting our ongoing monitoring.</a:t>
            </a:r>
          </a:p>
        </p:txBody>
      </p:sp>
      <p:sp>
        <p:nvSpPr>
          <p:cNvPr id="7" name="Text Placeholder 6"/>
          <p:cNvSpPr>
            <a:spLocks noGrp="1"/>
          </p:cNvSpPr>
          <p:nvPr>
            <p:ph type="body" sz="quarter" idx="12" hasCustomPrompt="1"/>
          </p:nvPr>
        </p:nvSpPr>
        <p:spPr>
          <a:xfrm>
            <a:off x="1693863" y="4589463"/>
            <a:ext cx="6103937" cy="422275"/>
          </a:xfrm>
          <a:prstGeom prst="rect">
            <a:avLst/>
          </a:prstGeom>
        </p:spPr>
        <p:txBody>
          <a:bodyPr vert="horz"/>
          <a:lstStyle>
            <a:lvl1pPr marL="0" indent="0">
              <a:buNone/>
              <a:defRPr sz="2400" baseline="0"/>
            </a:lvl1pPr>
          </a:lstStyle>
          <a:p>
            <a:pPr lvl="0"/>
            <a:r>
              <a:rPr lang="en-US" dirty="0"/>
              <a:t>Type Tiny URL here</a:t>
            </a:r>
          </a:p>
        </p:txBody>
      </p:sp>
      <p:sp>
        <p:nvSpPr>
          <p:cNvPr id="3" name="Text Placeholder 2"/>
          <p:cNvSpPr>
            <a:spLocks noGrp="1"/>
          </p:cNvSpPr>
          <p:nvPr>
            <p:ph type="body" sz="quarter" idx="13" hasCustomPrompt="1"/>
          </p:nvPr>
        </p:nvSpPr>
        <p:spPr>
          <a:xfrm>
            <a:off x="1693863" y="5511800"/>
            <a:ext cx="6035675" cy="457200"/>
          </a:xfrm>
          <a:prstGeom prst="rect">
            <a:avLst/>
          </a:prstGeom>
        </p:spPr>
        <p:txBody>
          <a:bodyPr vert="horz"/>
          <a:lstStyle>
            <a:lvl1pPr marL="0" indent="0">
              <a:buFontTx/>
              <a:buNone/>
              <a:defRPr sz="2400" baseline="0"/>
            </a:lvl1pPr>
          </a:lstStyle>
          <a:p>
            <a:pPr lvl="0"/>
            <a:r>
              <a:rPr lang="en-US" dirty="0"/>
              <a:t>Type Short Session 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61AE83B2-E8EC-4E2C-9B1A-9EF87AE3A553}"/>
              </a:ext>
            </a:extLst>
          </p:cNvPr>
          <p:cNvSpPr/>
          <p:nvPr userDrawn="1"/>
        </p:nvSpPr>
        <p:spPr>
          <a:xfrm>
            <a:off x="76200" y="6248400"/>
            <a:ext cx="2286000" cy="59094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407B05C0-FE23-4953-9A6C-AED116EB132D}"/>
              </a:ext>
            </a:extLst>
          </p:cNvPr>
          <p:cNvSpPr/>
          <p:nvPr userDrawn="1"/>
        </p:nvSpPr>
        <p:spPr>
          <a:xfrm>
            <a:off x="76200" y="6193536"/>
            <a:ext cx="2286000" cy="67324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C51F81DA-5A7E-4A8D-8354-D1DCD873BB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0753" y="1285349"/>
            <a:ext cx="2362200" cy="1595788"/>
          </a:xfrm>
          <a:prstGeom prst="rect">
            <a:avLst/>
          </a:prstGeom>
        </p:spPr>
      </p:pic>
      <p:pic>
        <p:nvPicPr>
          <p:cNvPr id="8" name="Picture 7">
            <a:extLst>
              <a:ext uri="{FF2B5EF4-FFF2-40B4-BE49-F238E27FC236}">
                <a16:creationId xmlns:a16="http://schemas.microsoft.com/office/drawing/2014/main" id="{05C28BE6-B43F-45D2-A55F-291F902F92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0753" y="3205573"/>
            <a:ext cx="2362200" cy="1561755"/>
          </a:xfrm>
          <a:prstGeom prst="rect">
            <a:avLst/>
          </a:prstGeom>
        </p:spPr>
      </p:pic>
      <p:pic>
        <p:nvPicPr>
          <p:cNvPr id="9" name="Picture 8">
            <a:extLst>
              <a:ext uri="{FF2B5EF4-FFF2-40B4-BE49-F238E27FC236}">
                <a16:creationId xmlns:a16="http://schemas.microsoft.com/office/drawing/2014/main" id="{5E94BDFD-9775-4022-8E3A-9AC5E16C66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70278" y="5028375"/>
            <a:ext cx="2352675" cy="1612705"/>
          </a:xfrm>
          <a:prstGeom prst="rect">
            <a:avLst/>
          </a:prstGeom>
        </p:spPr>
      </p:pic>
      <p:sp>
        <p:nvSpPr>
          <p:cNvPr id="10" name="Rectangle 9">
            <a:extLst>
              <a:ext uri="{FF2B5EF4-FFF2-40B4-BE49-F238E27FC236}">
                <a16:creationId xmlns:a16="http://schemas.microsoft.com/office/drawing/2014/main" id="{B6490448-DDDE-4821-AD32-53A814189AB6}"/>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49E3315-A791-462F-BA8A-418FAF601BD6}"/>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0184F00-828D-4F83-9DEA-0775BD978EA8}"/>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ontent Placeholder 3">
            <a:extLst>
              <a:ext uri="{FF2B5EF4-FFF2-40B4-BE49-F238E27FC236}">
                <a16:creationId xmlns:a16="http://schemas.microsoft.com/office/drawing/2014/main" id="{966A5735-39B9-445D-8034-BE02E74AC993}"/>
              </a:ext>
            </a:extLst>
          </p:cNvPr>
          <p:cNvSpPr>
            <a:spLocks noGrp="1"/>
          </p:cNvSpPr>
          <p:nvPr>
            <p:ph sz="quarter" idx="10"/>
          </p:nvPr>
        </p:nvSpPr>
        <p:spPr>
          <a:xfrm>
            <a:off x="3887788" y="1447800"/>
            <a:ext cx="3351212" cy="390525"/>
          </a:xfrm>
          <a:prstGeom prst="rect">
            <a:avLst/>
          </a:prstGeom>
        </p:spPr>
        <p:txBody>
          <a:bodyPr/>
          <a:lstStyle>
            <a:lvl1pPr>
              <a:defRPr lang="en-US" sz="2400" b="1" kern="0" smtClean="0">
                <a:solidFill>
                  <a:srgbClr val="DF5327">
                    <a:lumMod val="75000"/>
                  </a:srgbClr>
                </a:solidFill>
                <a:cs typeface="Arial"/>
              </a:defRPr>
            </a:lvl1pPr>
            <a:lvl2pPr>
              <a:defRPr lang="en-US" smtClean="0"/>
            </a:lvl2pPr>
            <a:lvl3pPr>
              <a:defRPr lang="en-US" smtClean="0"/>
            </a:lvl3pPr>
            <a:lvl4pPr>
              <a:defRPr lang="en-US" smtClean="0"/>
            </a:lvl4pPr>
            <a:lvl5pPr>
              <a:defRPr lang="en-US"/>
            </a:lvl5pPr>
          </a:lstStyle>
          <a:p>
            <a:pPr marL="0" lvl="0" indent="0" defTabSz="914400">
              <a:spcBef>
                <a:spcPts val="0"/>
              </a:spcBef>
              <a:buClr>
                <a:srgbClr val="000000"/>
              </a:buClr>
              <a:buNone/>
            </a:pPr>
            <a:endParaRPr lang="en-US" dirty="0"/>
          </a:p>
        </p:txBody>
      </p:sp>
      <p:sp>
        <p:nvSpPr>
          <p:cNvPr id="14" name="Content Placeholder 6">
            <a:extLst>
              <a:ext uri="{FF2B5EF4-FFF2-40B4-BE49-F238E27FC236}">
                <a16:creationId xmlns:a16="http://schemas.microsoft.com/office/drawing/2014/main" id="{492C3AAB-0F8A-4E33-9C40-582F111958AC}"/>
              </a:ext>
            </a:extLst>
          </p:cNvPr>
          <p:cNvSpPr>
            <a:spLocks noGrp="1"/>
          </p:cNvSpPr>
          <p:nvPr>
            <p:ph sz="quarter" idx="11"/>
          </p:nvPr>
        </p:nvSpPr>
        <p:spPr>
          <a:xfrm>
            <a:off x="4267200" y="1854200"/>
            <a:ext cx="4267200" cy="673100"/>
          </a:xfrm>
          <a:prstGeom prst="rect">
            <a:avLst/>
          </a:prstGeom>
        </p:spPr>
        <p:txBody>
          <a:bodyPr/>
          <a:lstStyle>
            <a:lvl1pPr>
              <a:defRPr lang="en-US" sz="2000" kern="0" smtClean="0">
                <a:solidFill>
                  <a:srgbClr val="DF5327">
                    <a:lumMod val="50000"/>
                  </a:srgbClr>
                </a:solidFill>
                <a:cs typeface="Arial"/>
              </a:defRPr>
            </a:lvl1pPr>
            <a:lvl2pPr>
              <a:defRPr lang="en-US" smtClean="0"/>
            </a:lvl2pPr>
            <a:lvl3pPr>
              <a:defRPr lang="en-US" smtClean="0"/>
            </a:lvl3pPr>
            <a:lvl4pPr>
              <a:defRPr lang="en-US" smtClean="0"/>
            </a:lvl4pPr>
            <a:lvl5pPr>
              <a:defRPr lang="en-US"/>
            </a:lvl5pPr>
          </a:lstStyle>
          <a:p>
            <a:pPr marL="407988" lvl="0" indent="0" defTabSz="914400">
              <a:spcBef>
                <a:spcPts val="0"/>
              </a:spcBef>
              <a:buClr>
                <a:srgbClr val="000000"/>
              </a:buClr>
              <a:buNone/>
            </a:pPr>
            <a:endParaRPr lang="en-US" dirty="0"/>
          </a:p>
        </p:txBody>
      </p:sp>
      <p:sp>
        <p:nvSpPr>
          <p:cNvPr id="15" name="Content Placeholder 3">
            <a:extLst>
              <a:ext uri="{FF2B5EF4-FFF2-40B4-BE49-F238E27FC236}">
                <a16:creationId xmlns:a16="http://schemas.microsoft.com/office/drawing/2014/main" id="{37E4B82F-7E76-41B4-A2B3-8AD085420473}"/>
              </a:ext>
            </a:extLst>
          </p:cNvPr>
          <p:cNvSpPr>
            <a:spLocks noGrp="1"/>
          </p:cNvSpPr>
          <p:nvPr>
            <p:ph sz="quarter" idx="12"/>
          </p:nvPr>
        </p:nvSpPr>
        <p:spPr>
          <a:xfrm>
            <a:off x="3900223" y="3451718"/>
            <a:ext cx="3351212" cy="390525"/>
          </a:xfrm>
          <a:prstGeom prst="rect">
            <a:avLst/>
          </a:prstGeom>
        </p:spPr>
        <p:txBody>
          <a:bodyPr/>
          <a:lstStyle>
            <a:lvl1pPr>
              <a:defRPr lang="en-US" sz="2400" b="1" kern="0" dirty="0">
                <a:solidFill>
                  <a:srgbClr val="418AB3">
                    <a:lumMod val="75000"/>
                  </a:srgbClr>
                </a:solidFill>
                <a:cs typeface="Arial"/>
              </a:defRPr>
            </a:lvl1pPr>
          </a:lstStyle>
          <a:p>
            <a:pPr marL="0" lvl="0" indent="0" defTabSz="914400">
              <a:spcBef>
                <a:spcPts val="0"/>
              </a:spcBef>
              <a:buClr>
                <a:srgbClr val="000000"/>
              </a:buClr>
              <a:buNone/>
            </a:pPr>
            <a:endParaRPr lang="en-US" dirty="0"/>
          </a:p>
        </p:txBody>
      </p:sp>
      <p:sp>
        <p:nvSpPr>
          <p:cNvPr id="16" name="Content Placeholder 6">
            <a:extLst>
              <a:ext uri="{FF2B5EF4-FFF2-40B4-BE49-F238E27FC236}">
                <a16:creationId xmlns:a16="http://schemas.microsoft.com/office/drawing/2014/main" id="{56641246-370A-46B8-B348-C38176BF43A3}"/>
              </a:ext>
            </a:extLst>
          </p:cNvPr>
          <p:cNvSpPr>
            <a:spLocks noGrp="1"/>
          </p:cNvSpPr>
          <p:nvPr>
            <p:ph sz="quarter" idx="13"/>
          </p:nvPr>
        </p:nvSpPr>
        <p:spPr>
          <a:xfrm>
            <a:off x="4279635" y="3858118"/>
            <a:ext cx="4267200" cy="673100"/>
          </a:xfrm>
          <a:prstGeom prst="rect">
            <a:avLst/>
          </a:prstGeom>
        </p:spPr>
        <p:txBody>
          <a:bodyPr/>
          <a:lstStyle>
            <a:lvl1pPr>
              <a:defRPr lang="en-US" sz="2000" kern="0" dirty="0">
                <a:solidFill>
                  <a:srgbClr val="418AB3">
                    <a:lumMod val="50000"/>
                  </a:srgbClr>
                </a:solidFill>
                <a:cs typeface="Arial"/>
              </a:defRPr>
            </a:lvl1pPr>
          </a:lstStyle>
          <a:p>
            <a:pPr marL="407988" lvl="0" indent="0" defTabSz="914400">
              <a:spcBef>
                <a:spcPts val="0"/>
              </a:spcBef>
              <a:buClr>
                <a:srgbClr val="000000"/>
              </a:buClr>
              <a:buNone/>
            </a:pPr>
            <a:endParaRPr lang="en-US" dirty="0"/>
          </a:p>
        </p:txBody>
      </p:sp>
      <p:sp>
        <p:nvSpPr>
          <p:cNvPr id="17" name="Content Placeholder 3">
            <a:extLst>
              <a:ext uri="{FF2B5EF4-FFF2-40B4-BE49-F238E27FC236}">
                <a16:creationId xmlns:a16="http://schemas.microsoft.com/office/drawing/2014/main" id="{0F476422-5A23-4271-B0EB-56117430B2C9}"/>
              </a:ext>
            </a:extLst>
          </p:cNvPr>
          <p:cNvSpPr>
            <a:spLocks noGrp="1"/>
          </p:cNvSpPr>
          <p:nvPr>
            <p:ph sz="quarter" idx="14"/>
          </p:nvPr>
        </p:nvSpPr>
        <p:spPr>
          <a:xfrm>
            <a:off x="3871648" y="5222439"/>
            <a:ext cx="3351212" cy="390525"/>
          </a:xfrm>
          <a:prstGeom prst="rect">
            <a:avLst/>
          </a:prstGeom>
        </p:spPr>
        <p:txBody>
          <a:bodyPr/>
          <a:lstStyle>
            <a:lvl1pPr>
              <a:defRPr kumimoji="0" lang="en-US" sz="2400" b="1" i="0" u="none" strike="noStrike" kern="0" cap="none" spc="0" normalizeH="0" baseline="0" dirty="0">
                <a:ln>
                  <a:noFill/>
                </a:ln>
                <a:solidFill>
                  <a:srgbClr val="A6B727">
                    <a:lumMod val="50000"/>
                  </a:srgbClr>
                </a:solidFill>
                <a:effectLst/>
                <a:uLnTx/>
                <a:uFillTx/>
                <a:latin typeface="Arial"/>
                <a:cs typeface="Arial"/>
              </a:defRPr>
            </a:lvl1pPr>
          </a:lstStyle>
          <a:p>
            <a:pPr marL="0" marR="0" lvl="0" indent="0" defTabSz="914400" fontAlgn="auto">
              <a:lnSpc>
                <a:spcPct val="100000"/>
              </a:lnSpc>
              <a:spcBef>
                <a:spcPts val="0"/>
              </a:spcBef>
              <a:spcAft>
                <a:spcPts val="0"/>
              </a:spcAft>
              <a:buClr>
                <a:srgbClr val="000000"/>
              </a:buClr>
              <a:buSzTx/>
              <a:buNone/>
              <a:tabLst/>
            </a:pPr>
            <a:endParaRPr lang="en-US" dirty="0"/>
          </a:p>
        </p:txBody>
      </p:sp>
      <p:sp>
        <p:nvSpPr>
          <p:cNvPr id="18" name="Content Placeholder 6">
            <a:extLst>
              <a:ext uri="{FF2B5EF4-FFF2-40B4-BE49-F238E27FC236}">
                <a16:creationId xmlns:a16="http://schemas.microsoft.com/office/drawing/2014/main" id="{804034D7-AF36-4201-992F-0196674748F3}"/>
              </a:ext>
            </a:extLst>
          </p:cNvPr>
          <p:cNvSpPr>
            <a:spLocks noGrp="1"/>
          </p:cNvSpPr>
          <p:nvPr>
            <p:ph sz="quarter" idx="15"/>
          </p:nvPr>
        </p:nvSpPr>
        <p:spPr>
          <a:xfrm>
            <a:off x="4251060" y="5628839"/>
            <a:ext cx="4267200" cy="673100"/>
          </a:xfrm>
          <a:prstGeom prst="rect">
            <a:avLst/>
          </a:prstGeom>
        </p:spPr>
        <p:txBody>
          <a:bodyPr/>
          <a:lstStyle>
            <a:lvl1pPr>
              <a:defRPr kumimoji="0" lang="en-US" sz="2000" b="0" i="0" u="sng" strike="noStrike" kern="0" cap="none" spc="0" normalizeH="0" baseline="0" dirty="0">
                <a:ln>
                  <a:noFill/>
                </a:ln>
                <a:solidFill>
                  <a:srgbClr val="A6B727">
                    <a:lumMod val="50000"/>
                  </a:srgbClr>
                </a:solidFill>
                <a:effectLst/>
                <a:uLnTx/>
                <a:uFillTx/>
                <a:latin typeface="Arial"/>
                <a:cs typeface="Arial"/>
              </a:defRPr>
            </a:lvl1pPr>
          </a:lstStyle>
          <a:p>
            <a:pPr marL="406400" marR="0" lvl="0" indent="0" defTabSz="914400" fontAlgn="auto">
              <a:lnSpc>
                <a:spcPct val="100000"/>
              </a:lnSpc>
              <a:spcBef>
                <a:spcPts val="0"/>
              </a:spcBef>
              <a:spcAft>
                <a:spcPts val="0"/>
              </a:spcAft>
              <a:buClr>
                <a:srgbClr val="000000"/>
              </a:buClr>
              <a:buSzTx/>
              <a:buNone/>
              <a:tabLst/>
            </a:pPr>
            <a:endParaRPr lang="en-US" dirty="0"/>
          </a:p>
        </p:txBody>
      </p:sp>
    </p:spTree>
    <p:extLst>
      <p:ext uri="{BB962C8B-B14F-4D97-AF65-F5344CB8AC3E}">
        <p14:creationId xmlns:p14="http://schemas.microsoft.com/office/powerpoint/2010/main" val="3843030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estion Slide">
    <p:spTree>
      <p:nvGrpSpPr>
        <p:cNvPr id="1" name=""/>
        <p:cNvGrpSpPr/>
        <p:nvPr/>
      </p:nvGrpSpPr>
      <p:grpSpPr>
        <a:xfrm>
          <a:off x="0" y="0"/>
          <a:ext cx="0" cy="0"/>
          <a:chOff x="0" y="0"/>
          <a:chExt cx="0" cy="0"/>
        </a:xfrm>
      </p:grpSpPr>
      <p:sp>
        <p:nvSpPr>
          <p:cNvPr id="9" name="Title 1"/>
          <p:cNvSpPr txBox="1">
            <a:spLocks/>
          </p:cNvSpPr>
          <p:nvPr/>
        </p:nvSpPr>
        <p:spPr bwMode="auto">
          <a:xfrm>
            <a:off x="304800" y="274640"/>
            <a:ext cx="8852360" cy="783695"/>
          </a:xfrm>
          <a:prstGeom prst="rect">
            <a:avLst/>
          </a:prstGeom>
          <a:solidFill>
            <a:schemeClr val="accent1">
              <a:lumMod val="50000"/>
            </a:schemeClr>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Questions?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6" name="Title 1"/>
          <p:cNvSpPr txBox="1">
            <a:spLocks/>
          </p:cNvSpPr>
          <p:nvPr/>
        </p:nvSpPr>
        <p:spPr>
          <a:xfrm>
            <a:off x="0" y="237065"/>
            <a:ext cx="9144000" cy="5273843"/>
          </a:xfrm>
          <a:prstGeom prst="rect">
            <a:avLst/>
          </a:prstGeom>
          <a:solidFill>
            <a:schemeClr val="accent5">
              <a:lumMod val="60000"/>
              <a:lumOff val="40000"/>
            </a:schemeClr>
          </a:solidFill>
        </p:spPr>
        <p:txBody>
          <a:bodyPr anchor="ctr"/>
          <a:lstStyle>
            <a:lvl1pPr marL="0" indent="0" algn="ctr" defTabSz="457200" rtl="0" eaLnBrk="1" latinLnBrk="0" hangingPunct="1">
              <a:spcBef>
                <a:spcPct val="0"/>
              </a:spcBef>
              <a:buNone/>
              <a:defRPr sz="3200" b="0" i="0" kern="1200" baseline="0">
                <a:solidFill>
                  <a:schemeClr val="bg1"/>
                </a:solidFill>
                <a:latin typeface="Arial"/>
                <a:ea typeface="+mj-ea"/>
                <a:cs typeface="Arial"/>
              </a:defRPr>
            </a:lvl1pPr>
          </a:lstStyle>
          <a:p>
            <a:endParaRPr lang="en-US" dirty="0">
              <a:solidFill>
                <a:prstClr val="white"/>
              </a:solidFill>
            </a:endParaRPr>
          </a:p>
        </p:txBody>
      </p:sp>
      <p:sp>
        <p:nvSpPr>
          <p:cNvPr id="3" name="TextBox 2"/>
          <p:cNvSpPr txBox="1"/>
          <p:nvPr/>
        </p:nvSpPr>
        <p:spPr>
          <a:xfrm>
            <a:off x="0" y="6208890"/>
            <a:ext cx="9144000" cy="646331"/>
          </a:xfrm>
          <a:prstGeom prst="rect">
            <a:avLst/>
          </a:prstGeom>
          <a:solidFill>
            <a:schemeClr val="accent5">
              <a:lumMod val="20000"/>
              <a:lumOff val="80000"/>
            </a:schemeClr>
          </a:solidFill>
        </p:spPr>
        <p:txBody>
          <a:bodyPr wrap="square" rtlCol="0">
            <a:spAutoFit/>
          </a:bodyPr>
          <a:lstStyle/>
          <a:p>
            <a:pPr defTabSz="914400"/>
            <a:endParaRPr lang="en-US" dirty="0">
              <a:solidFill>
                <a:prstClr val="black"/>
              </a:solidFill>
              <a:latin typeface="Arial"/>
            </a:endParaRPr>
          </a:p>
          <a:p>
            <a:pPr defTabSz="914400"/>
            <a:endParaRPr lang="en-US" dirty="0">
              <a:solidFill>
                <a:prstClr val="black"/>
              </a:solidFill>
              <a:latin typeface="Arial"/>
            </a:endParaRPr>
          </a:p>
        </p:txBody>
      </p:sp>
      <p:sp>
        <p:nvSpPr>
          <p:cNvPr id="4" name="TextBox 3"/>
          <p:cNvSpPr txBox="1"/>
          <p:nvPr/>
        </p:nvSpPr>
        <p:spPr>
          <a:xfrm>
            <a:off x="22281" y="1010659"/>
            <a:ext cx="9098211" cy="3600986"/>
          </a:xfrm>
          <a:prstGeom prst="rect">
            <a:avLst/>
          </a:prstGeom>
          <a:noFill/>
        </p:spPr>
        <p:txBody>
          <a:bodyPr wrap="square" rtlCol="0">
            <a:spAutoFit/>
          </a:bodyPr>
          <a:lstStyle/>
          <a:p>
            <a:pPr algn="ctr" defTabSz="914400"/>
            <a:r>
              <a:rPr lang="en-US" sz="3200" dirty="0">
                <a:solidFill>
                  <a:srgbClr val="1C3141"/>
                </a:solidFill>
                <a:latin typeface="Arial"/>
              </a:rPr>
              <a:t>Contact PMFO</a:t>
            </a:r>
          </a:p>
          <a:p>
            <a:pPr algn="ctr" defTabSz="914400"/>
            <a:endParaRPr lang="en-US" sz="2800" dirty="0">
              <a:solidFill>
                <a:srgbClr val="1C3141"/>
              </a:solidFill>
              <a:latin typeface="Arial"/>
            </a:endParaRPr>
          </a:p>
          <a:p>
            <a:pPr algn="ctr" defTabSz="914400"/>
            <a:r>
              <a:rPr lang="en-US" sz="2800" dirty="0">
                <a:solidFill>
                  <a:srgbClr val="1C3141"/>
                </a:solidFill>
                <a:latin typeface="Arial"/>
              </a:rPr>
              <a:t>pmfo@ecetta.info</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hlinkClick r:id="rId2" invalidUrl="https://eclkc.ohs.acf.hhs.gov/ hslc/tta-system/operations"/>
              </a:rPr>
              <a:t>https://eclkc.ohs.acf.hhs.gov/</a:t>
            </a:r>
            <a:br>
              <a:rPr lang="en-US" sz="2800" dirty="0">
                <a:solidFill>
                  <a:srgbClr val="1C3141"/>
                </a:solidFill>
                <a:latin typeface="Arial"/>
                <a:hlinkClick r:id="rId2" invalidUrl="https://eclkc.ohs.acf.hhs.gov/ hslc/tta-system/operations"/>
              </a:rPr>
            </a:br>
            <a:r>
              <a:rPr lang="en-US" sz="2800" dirty="0">
                <a:solidFill>
                  <a:srgbClr val="1C3141"/>
                </a:solidFill>
                <a:latin typeface="Arial"/>
                <a:hlinkClick r:id="rId2" invalidUrl="https://eclkc.ohs.acf.hhs.gov/ hslc/tta-system/operations"/>
              </a:rPr>
              <a:t>hslc/tta-system/operations</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rPr>
              <a:t>Call us: 888.874.5469</a:t>
            </a:r>
          </a:p>
        </p:txBody>
      </p:sp>
      <p:pic>
        <p:nvPicPr>
          <p:cNvPr id="2" name="Picture 1" descr="HHS-Logo-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63" y="5722327"/>
            <a:ext cx="1217737" cy="1132894"/>
          </a:xfrm>
          <a:prstGeom prst="rect">
            <a:avLst/>
          </a:prstGeom>
        </p:spPr>
      </p:pic>
      <p:pic>
        <p:nvPicPr>
          <p:cNvPr id="5" name="Picture 4" descr="PMFO_Transparent.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0244" y="6027524"/>
            <a:ext cx="3406547" cy="705480"/>
          </a:xfrm>
          <a:prstGeom prst="rect">
            <a:avLst/>
          </a:prstGeom>
        </p:spPr>
      </p:pic>
      <p:pic>
        <p:nvPicPr>
          <p:cNvPr id="7" name="Picture 6" descr="acf-logo-full-RGB (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395" y="6153113"/>
            <a:ext cx="3436044" cy="534953"/>
          </a:xfrm>
          <a:prstGeom prst="rect">
            <a:avLst/>
          </a:prstGeom>
        </p:spPr>
      </p:pic>
      <p:pic>
        <p:nvPicPr>
          <p:cNvPr id="9" name="Picture 8" descr="file-tk-email-icon-svg-28.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6017" y="1775723"/>
            <a:ext cx="775369" cy="775369"/>
          </a:xfrm>
          <a:prstGeom prst="rect">
            <a:avLst/>
          </a:prstGeom>
        </p:spPr>
      </p:pic>
      <p:pic>
        <p:nvPicPr>
          <p:cNvPr id="10" name="Picture 9" descr="auricular-phone-symbol-in-a-circl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59" y="3953170"/>
            <a:ext cx="670026" cy="670026"/>
          </a:xfrm>
          <a:prstGeom prst="rect">
            <a:avLst/>
          </a:prstGeom>
        </p:spPr>
      </p:pic>
      <p:grpSp>
        <p:nvGrpSpPr>
          <p:cNvPr id="11" name="Group 10"/>
          <p:cNvGrpSpPr/>
          <p:nvPr/>
        </p:nvGrpSpPr>
        <p:grpSpPr>
          <a:xfrm>
            <a:off x="1154554" y="2841983"/>
            <a:ext cx="751846" cy="751846"/>
            <a:chOff x="586603" y="4769312"/>
            <a:chExt cx="751846" cy="751846"/>
          </a:xfrm>
        </p:grpSpPr>
        <p:sp>
          <p:nvSpPr>
            <p:cNvPr id="12" name="Oval 11"/>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hom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179" y="4864498"/>
              <a:ext cx="543829" cy="543829"/>
            </a:xfrm>
            <a:prstGeom prst="rect">
              <a:avLst/>
            </a:prstGeom>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5_Two Content">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282221" y="1453445"/>
            <a:ext cx="3852333" cy="4672719"/>
          </a:xfrm>
          <a:prstGeom prst="rect">
            <a:avLst/>
          </a:prstGeom>
          <a:solidFill>
            <a:srgbClr val="953734"/>
          </a:solidFill>
          <a:ln>
            <a:noFill/>
          </a:ln>
        </p:spPr>
        <p:txBody>
          <a:bodyPr lIns="91425" tIns="91425" rIns="91425" bIns="91425" anchor="t" anchorCtr="0"/>
          <a:lstStyle>
            <a:lvl1pPr marL="0" marR="0" lvl="0"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2" name="Shape 42"/>
          <p:cNvSpPr txBox="1">
            <a:spLocks noGrp="1"/>
          </p:cNvSpPr>
          <p:nvPr>
            <p:ph type="body" idx="2"/>
          </p:nvPr>
        </p:nvSpPr>
        <p:spPr>
          <a:xfrm>
            <a:off x="4402667" y="1453445"/>
            <a:ext cx="4507087" cy="4672718"/>
          </a:xfrm>
          <a:prstGeom prst="rect">
            <a:avLst/>
          </a:prstGeom>
          <a:noFill/>
          <a:ln>
            <a:noFill/>
          </a:ln>
        </p:spPr>
        <p:txBody>
          <a:bodyPr lIns="91425" tIns="91425" rIns="91425" bIns="91425" anchor="t" anchorCtr="0"/>
          <a:lstStyle>
            <a:lvl1pPr marL="342900" marR="0" lvl="0" indent="-165100" algn="l" rtl="0">
              <a:spcBef>
                <a:spcPts val="560"/>
              </a:spcBef>
              <a:buClr>
                <a:srgbClr val="366092"/>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rgbClr val="366092"/>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rgbClr val="366092"/>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4" name="Shape 44"/>
          <p:cNvSpPr txBox="1">
            <a:spLocks noGrp="1"/>
          </p:cNvSpPr>
          <p:nvPr>
            <p:ph type="title"/>
          </p:nvPr>
        </p:nvSpPr>
        <p:spPr>
          <a:xfrm>
            <a:off x="282220" y="274637"/>
            <a:ext cx="8861779" cy="783694"/>
          </a:xfrm>
          <a:prstGeom prst="rect">
            <a:avLst/>
          </a:prstGeom>
          <a:solidFill>
            <a:srgbClr val="1C3141"/>
          </a:solidFill>
          <a:ln>
            <a:noFill/>
          </a:ln>
        </p:spPr>
        <p:txBody>
          <a:bodyPr lIns="91425" tIns="91425" rIns="91425" bIns="91425" anchor="ctr" anchorCtr="0"/>
          <a:lstStyle>
            <a:lvl1pPr marL="0" marR="0" lvl="0" indent="444500" algn="l" rtl="0">
              <a:spcBef>
                <a:spcPts val="0"/>
              </a:spcBef>
              <a:buClr>
                <a:schemeClr val="lt1"/>
              </a:buClr>
              <a:buFont typeface="Arial"/>
              <a:buNone/>
              <a:defRPr sz="36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Tree>
    <p:extLst>
      <p:ext uri="{BB962C8B-B14F-4D97-AF65-F5344CB8AC3E}">
        <p14:creationId xmlns:p14="http://schemas.microsoft.com/office/powerpoint/2010/main" val="11628575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C1B78D1-5661-4B18-A712-13B8A9B1868C}"/>
              </a:ext>
            </a:extLst>
          </p:cNvPr>
          <p:cNvSpPr>
            <a:spLocks noGrp="1"/>
          </p:cNvSpPr>
          <p:nvPr>
            <p:ph type="sldNum" sz="quarter" idx="12"/>
          </p:nvPr>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9" name="Rectangle 8">
            <a:extLst>
              <a:ext uri="{FF2B5EF4-FFF2-40B4-BE49-F238E27FC236}">
                <a16:creationId xmlns:a16="http://schemas.microsoft.com/office/drawing/2014/main" id="{B01B69A2-027A-4BB1-92FC-71A13AD5D9B5}"/>
              </a:ext>
            </a:extLst>
          </p:cNvPr>
          <p:cNvSpPr/>
          <p:nvPr userDrawn="1"/>
        </p:nvSpPr>
        <p:spPr>
          <a:xfrm>
            <a:off x="0" y="6118653"/>
            <a:ext cx="9144000" cy="769842"/>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9074678-679D-4739-9FD2-6258771F6563}"/>
              </a:ext>
            </a:extLst>
          </p:cNvPr>
          <p:cNvCxnSpPr>
            <a:cxnSpLocks/>
          </p:cNvCxnSpPr>
          <p:nvPr userDrawn="1"/>
        </p:nvCxnSpPr>
        <p:spPr>
          <a:xfrm>
            <a:off x="228600" y="2590800"/>
            <a:ext cx="8686800" cy="0"/>
          </a:xfrm>
          <a:prstGeom prst="line">
            <a:avLst/>
          </a:prstGeom>
          <a:ln w="25400">
            <a:solidFill>
              <a:srgbClr val="C00000"/>
            </a:solidFill>
          </a:ln>
        </p:spPr>
        <p:style>
          <a:lnRef idx="1">
            <a:schemeClr val="accent6"/>
          </a:lnRef>
          <a:fillRef idx="0">
            <a:schemeClr val="accent6"/>
          </a:fillRef>
          <a:effectRef idx="0">
            <a:schemeClr val="accent6"/>
          </a:effectRef>
          <a:fontRef idx="minor">
            <a:schemeClr val="tx1"/>
          </a:fontRef>
        </p:style>
      </p:cxnSp>
      <p:sp>
        <p:nvSpPr>
          <p:cNvPr id="24" name="Content Placeholder 23">
            <a:extLst>
              <a:ext uri="{FF2B5EF4-FFF2-40B4-BE49-F238E27FC236}">
                <a16:creationId xmlns:a16="http://schemas.microsoft.com/office/drawing/2014/main" id="{1B8C5329-B866-4521-9175-3194F3D34736}"/>
              </a:ext>
            </a:extLst>
          </p:cNvPr>
          <p:cNvSpPr>
            <a:spLocks noGrp="1"/>
          </p:cNvSpPr>
          <p:nvPr>
            <p:ph sz="quarter" idx="13"/>
          </p:nvPr>
        </p:nvSpPr>
        <p:spPr>
          <a:xfrm>
            <a:off x="381000" y="342900"/>
            <a:ext cx="2714625" cy="2009775"/>
          </a:xfrm>
          <a:prstGeom prst="rect">
            <a:avLst/>
          </a:prstGeom>
        </p:spPr>
        <p:txBody>
          <a:bodyPr/>
          <a:lstStyle/>
          <a:p>
            <a:pPr lvl="0"/>
            <a:endParaRPr lang="en-US" dirty="0"/>
          </a:p>
        </p:txBody>
      </p:sp>
      <p:sp>
        <p:nvSpPr>
          <p:cNvPr id="25" name="Title 24">
            <a:extLst>
              <a:ext uri="{FF2B5EF4-FFF2-40B4-BE49-F238E27FC236}">
                <a16:creationId xmlns:a16="http://schemas.microsoft.com/office/drawing/2014/main" id="{33B63C47-2AFE-4AF8-9114-9B21A8E04D49}"/>
              </a:ext>
            </a:extLst>
          </p:cNvPr>
          <p:cNvSpPr>
            <a:spLocks noGrp="1"/>
          </p:cNvSpPr>
          <p:nvPr>
            <p:ph type="title"/>
          </p:nvPr>
        </p:nvSpPr>
        <p:spPr>
          <a:xfrm>
            <a:off x="3119580" y="1818899"/>
            <a:ext cx="5262420" cy="623886"/>
          </a:xfrm>
          <a:prstGeom prst="rect">
            <a:avLst/>
          </a:prstGeom>
          <a:noFill/>
        </p:spPr>
        <p:txBody>
          <a:bodyPr anchor="ctr"/>
          <a:lstStyle>
            <a:lvl1pPr>
              <a:defRPr kumimoji="0" lang="en-US" u="none" strike="noStrike" cap="none" spc="0" normalizeH="0" baseline="0">
                <a:ln>
                  <a:noFill/>
                </a:ln>
                <a:solidFill>
                  <a:srgbClr val="DF5327">
                    <a:lumMod val="75000"/>
                  </a:srgbClr>
                </a:solidFill>
                <a:effectLst/>
                <a:uLnTx/>
                <a:uFillTx/>
              </a:defRPr>
            </a:lvl1pPr>
          </a:lstStyle>
          <a:p>
            <a:pPr marL="168275" marR="0" lvl="0" indent="0" fontAlgn="auto">
              <a:lnSpc>
                <a:spcPct val="100000"/>
              </a:lnSpc>
              <a:spcAft>
                <a:spcPts val="0"/>
              </a:spcAft>
              <a:buClrTx/>
              <a:buSzTx/>
              <a:buFontTx/>
              <a:tabLst/>
            </a:pPr>
            <a:endParaRPr lang="en-US" dirty="0"/>
          </a:p>
        </p:txBody>
      </p:sp>
      <p:sp>
        <p:nvSpPr>
          <p:cNvPr id="27" name="Content Placeholder 26">
            <a:extLst>
              <a:ext uri="{FF2B5EF4-FFF2-40B4-BE49-F238E27FC236}">
                <a16:creationId xmlns:a16="http://schemas.microsoft.com/office/drawing/2014/main" id="{ADBFC2E0-390A-48CF-BC90-828C1009C4FA}"/>
              </a:ext>
            </a:extLst>
          </p:cNvPr>
          <p:cNvSpPr>
            <a:spLocks noGrp="1"/>
          </p:cNvSpPr>
          <p:nvPr>
            <p:ph sz="quarter" idx="14"/>
          </p:nvPr>
        </p:nvSpPr>
        <p:spPr>
          <a:xfrm>
            <a:off x="2126562" y="3140075"/>
            <a:ext cx="539750" cy="525463"/>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6D834DCE-ADFD-44AE-9070-86BB8A9F0724}"/>
              </a:ext>
            </a:extLst>
          </p:cNvPr>
          <p:cNvSpPr>
            <a:spLocks noGrp="1"/>
          </p:cNvSpPr>
          <p:nvPr>
            <p:ph sz="quarter" idx="15"/>
          </p:nvPr>
        </p:nvSpPr>
        <p:spPr>
          <a:xfrm>
            <a:off x="2727325" y="3130550"/>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0" name="Content Placeholder 26">
            <a:extLst>
              <a:ext uri="{FF2B5EF4-FFF2-40B4-BE49-F238E27FC236}">
                <a16:creationId xmlns:a16="http://schemas.microsoft.com/office/drawing/2014/main" id="{B3EBE461-8B86-4AD8-BD2C-6520876E7322}"/>
              </a:ext>
            </a:extLst>
          </p:cNvPr>
          <p:cNvSpPr>
            <a:spLocks noGrp="1"/>
          </p:cNvSpPr>
          <p:nvPr>
            <p:ph sz="quarter" idx="16"/>
          </p:nvPr>
        </p:nvSpPr>
        <p:spPr>
          <a:xfrm>
            <a:off x="2133600" y="4088233"/>
            <a:ext cx="539750" cy="525463"/>
          </a:xfrm>
          <a:prstGeom prst="rect">
            <a:avLst/>
          </a:prstGeom>
        </p:spPr>
        <p:txBody>
          <a:bodyPr/>
          <a:lstStyle>
            <a:lvl1pPr marL="0" indent="0">
              <a:buNone/>
              <a:defRPr/>
            </a:lvl1pPr>
          </a:lstStyle>
          <a:p>
            <a:pPr lvl="0"/>
            <a:endParaRPr lang="en-US" dirty="0"/>
          </a:p>
        </p:txBody>
      </p:sp>
      <p:sp>
        <p:nvSpPr>
          <p:cNvPr id="31" name="Content Placeholder 28">
            <a:extLst>
              <a:ext uri="{FF2B5EF4-FFF2-40B4-BE49-F238E27FC236}">
                <a16:creationId xmlns:a16="http://schemas.microsoft.com/office/drawing/2014/main" id="{0DC14FDC-7BAB-4601-B766-99073F61E11A}"/>
              </a:ext>
            </a:extLst>
          </p:cNvPr>
          <p:cNvSpPr>
            <a:spLocks noGrp="1"/>
          </p:cNvSpPr>
          <p:nvPr>
            <p:ph sz="quarter" idx="17"/>
          </p:nvPr>
        </p:nvSpPr>
        <p:spPr>
          <a:xfrm>
            <a:off x="2743200" y="4060768"/>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2" name="Content Placeholder 26">
            <a:extLst>
              <a:ext uri="{FF2B5EF4-FFF2-40B4-BE49-F238E27FC236}">
                <a16:creationId xmlns:a16="http://schemas.microsoft.com/office/drawing/2014/main" id="{CF1C82A5-B8BB-4AF6-BB72-A75A8E1CDC6B}"/>
              </a:ext>
            </a:extLst>
          </p:cNvPr>
          <p:cNvSpPr>
            <a:spLocks noGrp="1"/>
          </p:cNvSpPr>
          <p:nvPr>
            <p:ph sz="quarter" idx="18"/>
          </p:nvPr>
        </p:nvSpPr>
        <p:spPr>
          <a:xfrm>
            <a:off x="2143660" y="4948004"/>
            <a:ext cx="539750" cy="525463"/>
          </a:xfrm>
          <a:prstGeom prst="rect">
            <a:avLst/>
          </a:prstGeom>
        </p:spPr>
        <p:txBody>
          <a:bodyPr/>
          <a:lstStyle>
            <a:lvl1pPr marL="0" indent="0">
              <a:buNone/>
              <a:defRPr/>
            </a:lvl1pPr>
          </a:lstStyle>
          <a:p>
            <a:pPr lvl="0"/>
            <a:endParaRPr lang="en-US" dirty="0"/>
          </a:p>
        </p:txBody>
      </p:sp>
      <p:sp>
        <p:nvSpPr>
          <p:cNvPr id="33" name="Content Placeholder 28">
            <a:extLst>
              <a:ext uri="{FF2B5EF4-FFF2-40B4-BE49-F238E27FC236}">
                <a16:creationId xmlns:a16="http://schemas.microsoft.com/office/drawing/2014/main" id="{91CF427F-36F9-4055-8A38-61DABAABF232}"/>
              </a:ext>
            </a:extLst>
          </p:cNvPr>
          <p:cNvSpPr>
            <a:spLocks noGrp="1"/>
          </p:cNvSpPr>
          <p:nvPr>
            <p:ph sz="quarter" idx="19"/>
          </p:nvPr>
        </p:nvSpPr>
        <p:spPr>
          <a:xfrm>
            <a:off x="2751826" y="4963663"/>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5" name="Content Placeholder 34">
            <a:extLst>
              <a:ext uri="{FF2B5EF4-FFF2-40B4-BE49-F238E27FC236}">
                <a16:creationId xmlns:a16="http://schemas.microsoft.com/office/drawing/2014/main" id="{BEC4CB7B-E4EC-407A-894A-37DA4922ED45}"/>
              </a:ext>
            </a:extLst>
          </p:cNvPr>
          <p:cNvSpPr>
            <a:spLocks noGrp="1"/>
          </p:cNvSpPr>
          <p:nvPr>
            <p:ph sz="quarter" idx="20"/>
          </p:nvPr>
        </p:nvSpPr>
        <p:spPr>
          <a:xfrm>
            <a:off x="533400" y="5808663"/>
            <a:ext cx="1022350" cy="955675"/>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9D4404D5-BBD0-4BCC-9D85-6895A14E4038}"/>
              </a:ext>
            </a:extLst>
          </p:cNvPr>
          <p:cNvSpPr>
            <a:spLocks noGrp="1"/>
          </p:cNvSpPr>
          <p:nvPr>
            <p:ph sz="quarter" idx="21"/>
          </p:nvPr>
        </p:nvSpPr>
        <p:spPr>
          <a:xfrm>
            <a:off x="1898650" y="6100763"/>
            <a:ext cx="3157538" cy="509587"/>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703A29BE-72B4-4460-996D-F1BBC0A44E1B}"/>
              </a:ext>
            </a:extLst>
          </p:cNvPr>
          <p:cNvSpPr>
            <a:spLocks noGrp="1"/>
          </p:cNvSpPr>
          <p:nvPr>
            <p:ph sz="quarter" idx="22"/>
          </p:nvPr>
        </p:nvSpPr>
        <p:spPr>
          <a:xfrm>
            <a:off x="5480050" y="6076950"/>
            <a:ext cx="3051175" cy="630238"/>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0242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419ECA5-419B-413E-835A-4D9EAA4977A3}"/>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1473" y="1727683"/>
            <a:ext cx="4800600" cy="4978908"/>
          </a:xfrm>
          <a:prstGeom prst="rect">
            <a:avLst/>
          </a:prstGeom>
        </p:spPr>
      </p:pic>
      <p:sp>
        <p:nvSpPr>
          <p:cNvPr id="7" name="Line Callout 2 (Accent Bar) 15">
            <a:extLst>
              <a:ext uri="{FF2B5EF4-FFF2-40B4-BE49-F238E27FC236}">
                <a16:creationId xmlns:a16="http://schemas.microsoft.com/office/drawing/2014/main" id="{7763C079-BC40-4A80-BA86-ABDE1590CA44}"/>
              </a:ext>
            </a:extLst>
          </p:cNvPr>
          <p:cNvSpPr/>
          <p:nvPr userDrawn="1"/>
        </p:nvSpPr>
        <p:spPr>
          <a:xfrm>
            <a:off x="304800" y="1219200"/>
            <a:ext cx="2286000" cy="991591"/>
          </a:xfrm>
          <a:prstGeom prst="accentCallout2">
            <a:avLst>
              <a:gd name="adj1" fmla="val 45881"/>
              <a:gd name="adj2" fmla="val 105082"/>
              <a:gd name="adj3" fmla="val 45881"/>
              <a:gd name="adj4" fmla="val 111671"/>
              <a:gd name="adj5" fmla="val 77707"/>
              <a:gd name="adj6" fmla="val 125711"/>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chemeClr val="accent2">
                  <a:lumMod val="50000"/>
                </a:schemeClr>
              </a:solidFill>
            </a:endParaRPr>
          </a:p>
        </p:txBody>
      </p:sp>
      <p:sp>
        <p:nvSpPr>
          <p:cNvPr id="8" name="Line Callout 2 (Accent Bar) 16">
            <a:extLst>
              <a:ext uri="{FF2B5EF4-FFF2-40B4-BE49-F238E27FC236}">
                <a16:creationId xmlns:a16="http://schemas.microsoft.com/office/drawing/2014/main" id="{F48EC1F3-8E84-4C74-BDB6-F716D6CC3263}"/>
              </a:ext>
            </a:extLst>
          </p:cNvPr>
          <p:cNvSpPr/>
          <p:nvPr userDrawn="1"/>
        </p:nvSpPr>
        <p:spPr>
          <a:xfrm>
            <a:off x="6668665" y="3237967"/>
            <a:ext cx="2282358" cy="2413750"/>
          </a:xfrm>
          <a:prstGeom prst="accentCallout2">
            <a:avLst>
              <a:gd name="adj1" fmla="val 49799"/>
              <a:gd name="adj2" fmla="val -4264"/>
              <a:gd name="adj3" fmla="val 49618"/>
              <a:gd name="adj4" fmla="val -13841"/>
              <a:gd name="adj5" fmla="val 21574"/>
              <a:gd name="adj6" fmla="val -27018"/>
            </a:avLst>
          </a:prstGeom>
          <a:solidFill>
            <a:schemeClr val="accent1">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solidFill>
                <a:schemeClr val="accent1">
                  <a:lumMod val="50000"/>
                </a:schemeClr>
              </a:solidFill>
            </a:endParaRPr>
          </a:p>
        </p:txBody>
      </p:sp>
      <p:sp>
        <p:nvSpPr>
          <p:cNvPr id="9" name="Line Callout 2 (Accent Bar) 17">
            <a:extLst>
              <a:ext uri="{FF2B5EF4-FFF2-40B4-BE49-F238E27FC236}">
                <a16:creationId xmlns:a16="http://schemas.microsoft.com/office/drawing/2014/main" id="{581CA13E-2DF3-4F5E-9AF1-74D6C36519D7}"/>
              </a:ext>
            </a:extLst>
          </p:cNvPr>
          <p:cNvSpPr/>
          <p:nvPr userDrawn="1"/>
        </p:nvSpPr>
        <p:spPr>
          <a:xfrm>
            <a:off x="304800" y="4217137"/>
            <a:ext cx="2090073" cy="1919574"/>
          </a:xfrm>
          <a:prstGeom prst="accentCallout2">
            <a:avLst>
              <a:gd name="adj1" fmla="val 58198"/>
              <a:gd name="adj2" fmla="val 103092"/>
              <a:gd name="adj3" fmla="val 58198"/>
              <a:gd name="adj4" fmla="val 115949"/>
              <a:gd name="adj5" fmla="val 35293"/>
              <a:gd name="adj6" fmla="val 125597"/>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chemeClr val="accent6">
                  <a:lumMod val="50000"/>
                </a:schemeClr>
              </a:solidFill>
            </a:endParaRPr>
          </a:p>
        </p:txBody>
      </p:sp>
      <p:sp>
        <p:nvSpPr>
          <p:cNvPr id="10" name="Content Placeholder 9">
            <a:extLst>
              <a:ext uri="{FF2B5EF4-FFF2-40B4-BE49-F238E27FC236}">
                <a16:creationId xmlns:a16="http://schemas.microsoft.com/office/drawing/2014/main" id="{F42DD4DF-042C-456D-BD78-9C345320FBE0}"/>
              </a:ext>
            </a:extLst>
          </p:cNvPr>
          <p:cNvSpPr>
            <a:spLocks noGrp="1"/>
          </p:cNvSpPr>
          <p:nvPr>
            <p:ph sz="quarter" idx="10"/>
          </p:nvPr>
        </p:nvSpPr>
        <p:spPr>
          <a:xfrm>
            <a:off x="304800" y="1193800"/>
            <a:ext cx="2298700" cy="1016000"/>
          </a:xfrm>
          <a:prstGeom prst="rect">
            <a:avLst/>
          </a:prstGeom>
        </p:spPr>
        <p:txBody>
          <a:bodyPr/>
          <a:lstStyle/>
          <a:p>
            <a:pPr lvl="0"/>
            <a:endParaRPr lang="en-US" dirty="0"/>
          </a:p>
        </p:txBody>
      </p:sp>
      <p:sp>
        <p:nvSpPr>
          <p:cNvPr id="12" name="Content Placeholder 11">
            <a:extLst>
              <a:ext uri="{FF2B5EF4-FFF2-40B4-BE49-F238E27FC236}">
                <a16:creationId xmlns:a16="http://schemas.microsoft.com/office/drawing/2014/main" id="{71B61D4E-228D-4D2E-9EE6-DCF3E62ADB08}"/>
              </a:ext>
            </a:extLst>
          </p:cNvPr>
          <p:cNvSpPr>
            <a:spLocks noGrp="1"/>
          </p:cNvSpPr>
          <p:nvPr>
            <p:ph sz="quarter" idx="11"/>
          </p:nvPr>
        </p:nvSpPr>
        <p:spPr>
          <a:xfrm>
            <a:off x="304800" y="4216400"/>
            <a:ext cx="2090738" cy="1920875"/>
          </a:xfrm>
          <a:prstGeom prst="rect">
            <a:avLst/>
          </a:prstGeom>
        </p:spPr>
        <p:txBody>
          <a:bodyPr/>
          <a:lstStyle/>
          <a:p>
            <a:pPr lvl="0"/>
            <a:endParaRPr lang="en-US" dirty="0"/>
          </a:p>
        </p:txBody>
      </p:sp>
      <p:sp>
        <p:nvSpPr>
          <p:cNvPr id="14" name="Content Placeholder 13">
            <a:extLst>
              <a:ext uri="{FF2B5EF4-FFF2-40B4-BE49-F238E27FC236}">
                <a16:creationId xmlns:a16="http://schemas.microsoft.com/office/drawing/2014/main" id="{1B42449E-99DD-43FE-826B-FEB6BCB56486}"/>
              </a:ext>
            </a:extLst>
          </p:cNvPr>
          <p:cNvSpPr>
            <a:spLocks noGrp="1"/>
          </p:cNvSpPr>
          <p:nvPr>
            <p:ph sz="quarter" idx="12"/>
          </p:nvPr>
        </p:nvSpPr>
        <p:spPr>
          <a:xfrm>
            <a:off x="6667500" y="3238500"/>
            <a:ext cx="2282825" cy="2413000"/>
          </a:xfrm>
          <a:prstGeom prst="rect">
            <a:avLst/>
          </a:prstGeom>
        </p:spPr>
        <p:txBody>
          <a:bodyPr/>
          <a:lstStyle/>
          <a:p>
            <a:pPr lvl="0"/>
            <a:endParaRPr lang="en-US" dirty="0"/>
          </a:p>
        </p:txBody>
      </p:sp>
      <p:sp>
        <p:nvSpPr>
          <p:cNvPr id="16" name="Content Placeholder 15">
            <a:extLst>
              <a:ext uri="{FF2B5EF4-FFF2-40B4-BE49-F238E27FC236}">
                <a16:creationId xmlns:a16="http://schemas.microsoft.com/office/drawing/2014/main" id="{EF5A18CB-A32D-4703-931F-84EA9A7E29E3}"/>
              </a:ext>
            </a:extLst>
          </p:cNvPr>
          <p:cNvSpPr>
            <a:spLocks noGrp="1"/>
          </p:cNvSpPr>
          <p:nvPr>
            <p:ph sz="quarter" idx="13"/>
          </p:nvPr>
        </p:nvSpPr>
        <p:spPr>
          <a:xfrm>
            <a:off x="2960688" y="5791200"/>
            <a:ext cx="2373312" cy="503238"/>
          </a:xfrm>
          <a:prstGeom prst="rect">
            <a:avLst/>
          </a:prstGeom>
        </p:spPr>
        <p:txBody>
          <a:bodyPr vert="horz"/>
          <a:lstStyle>
            <a:lvl1pPr>
              <a:defRPr lang="en-US" sz="900" dirty="0"/>
            </a:lvl1pPr>
          </a:lstStyle>
          <a:p>
            <a:pPr marL="0" lvl="0" indent="0">
              <a:buClr>
                <a:schemeClr val="accent1">
                  <a:lumMod val="75000"/>
                </a:schemeClr>
              </a:buClr>
              <a:buNone/>
            </a:pPr>
            <a:endParaRPr lang="en-US" dirty="0"/>
          </a:p>
        </p:txBody>
      </p:sp>
    </p:spTree>
    <p:extLst>
      <p:ext uri="{BB962C8B-B14F-4D97-AF65-F5344CB8AC3E}">
        <p14:creationId xmlns:p14="http://schemas.microsoft.com/office/powerpoint/2010/main" val="405441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874B2346-BC52-48D6-93CF-F7CCCE763182}"/>
              </a:ext>
            </a:extLst>
          </p:cNvPr>
          <p:cNvSpPr/>
          <p:nvPr userDrawn="1"/>
        </p:nvSpPr>
        <p:spPr>
          <a:xfrm>
            <a:off x="0" y="6216760"/>
            <a:ext cx="9115778" cy="641241"/>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A1EC34E-2BE3-46D8-9EC2-35DC77D65C1A}"/>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33600" y="2308790"/>
            <a:ext cx="4549210" cy="4549210"/>
          </a:xfrm>
          <a:prstGeom prst="rect">
            <a:avLst/>
          </a:prstGeom>
        </p:spPr>
      </p:pic>
      <p:sp>
        <p:nvSpPr>
          <p:cNvPr id="11" name="Content Placeholder 10">
            <a:extLst>
              <a:ext uri="{FF2B5EF4-FFF2-40B4-BE49-F238E27FC236}">
                <a16:creationId xmlns:a16="http://schemas.microsoft.com/office/drawing/2014/main" id="{A0DDCAAB-B5C6-412A-860A-82015C0ED386}"/>
              </a:ext>
            </a:extLst>
          </p:cNvPr>
          <p:cNvSpPr>
            <a:spLocks noGrp="1"/>
          </p:cNvSpPr>
          <p:nvPr>
            <p:ph sz="quarter" idx="10"/>
          </p:nvPr>
        </p:nvSpPr>
        <p:spPr>
          <a:xfrm>
            <a:off x="444500" y="1268413"/>
            <a:ext cx="3833813" cy="2160591"/>
          </a:xfrm>
          <a:prstGeom prst="rect">
            <a:avLst/>
          </a:prstGeom>
          <a:solidFill>
            <a:schemeClr val="accent6">
              <a:lumMod val="20000"/>
              <a:lumOff val="80000"/>
            </a:schemeClr>
          </a:solidFill>
        </p:spPr>
        <p:txBody>
          <a:bodyPr wrap="square" rtlCol="0">
            <a:spAutoFit/>
          </a:bodyPr>
          <a:lstStyle>
            <a:lvl1pPr>
              <a:defRPr lang="en-US" sz="24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13" name="Content Placeholder 12">
            <a:extLst>
              <a:ext uri="{FF2B5EF4-FFF2-40B4-BE49-F238E27FC236}">
                <a16:creationId xmlns:a16="http://schemas.microsoft.com/office/drawing/2014/main" id="{FD16EE2B-7718-4476-9727-0B27F9693FC6}"/>
              </a:ext>
            </a:extLst>
          </p:cNvPr>
          <p:cNvSpPr>
            <a:spLocks noGrp="1"/>
          </p:cNvSpPr>
          <p:nvPr>
            <p:ph sz="quarter" idx="11"/>
          </p:nvPr>
        </p:nvSpPr>
        <p:spPr>
          <a:xfrm>
            <a:off x="4776788" y="1331913"/>
            <a:ext cx="4113212" cy="2160591"/>
          </a:xfrm>
          <a:prstGeom prst="rect">
            <a:avLst/>
          </a:prstGeom>
          <a:solidFill>
            <a:schemeClr val="accent2">
              <a:lumMod val="40000"/>
              <a:lumOff val="60000"/>
              <a:alpha val="52000"/>
            </a:schemeClr>
          </a:solidFill>
        </p:spPr>
        <p:txBody>
          <a:bodyPr wrap="square" rtlCol="0">
            <a:spAutoFit/>
          </a:bodyPr>
          <a:lstStyle>
            <a:lvl1pPr>
              <a:defRPr lang="en-US" sz="24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15" name="Content Placeholder 14">
            <a:extLst>
              <a:ext uri="{FF2B5EF4-FFF2-40B4-BE49-F238E27FC236}">
                <a16:creationId xmlns:a16="http://schemas.microsoft.com/office/drawing/2014/main" id="{B0997734-E798-45AF-9A48-BA74D33EED05}"/>
              </a:ext>
            </a:extLst>
          </p:cNvPr>
          <p:cNvSpPr>
            <a:spLocks noGrp="1"/>
          </p:cNvSpPr>
          <p:nvPr>
            <p:ph sz="quarter" idx="12"/>
          </p:nvPr>
        </p:nvSpPr>
        <p:spPr>
          <a:xfrm>
            <a:off x="190500" y="4343400"/>
            <a:ext cx="4381500" cy="2160591"/>
          </a:xfrm>
          <a:prstGeom prst="rect">
            <a:avLst/>
          </a:prstGeom>
          <a:solidFill>
            <a:schemeClr val="accent1">
              <a:lumMod val="20000"/>
              <a:lumOff val="80000"/>
            </a:schemeClr>
          </a:solidFill>
        </p:spPr>
        <p:txBody>
          <a:bodyPr wrap="square" rtlCol="0">
            <a:spAutoFit/>
          </a:bodyPr>
          <a:lstStyle>
            <a:lvl1pPr>
              <a:defRPr lang="en-US" sz="24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17" name="Content Placeholder 16">
            <a:extLst>
              <a:ext uri="{FF2B5EF4-FFF2-40B4-BE49-F238E27FC236}">
                <a16:creationId xmlns:a16="http://schemas.microsoft.com/office/drawing/2014/main" id="{276C569B-31B1-46CD-8680-9046E027C315}"/>
              </a:ext>
            </a:extLst>
          </p:cNvPr>
          <p:cNvSpPr>
            <a:spLocks noGrp="1"/>
          </p:cNvSpPr>
          <p:nvPr>
            <p:ph sz="quarter" idx="13"/>
          </p:nvPr>
        </p:nvSpPr>
        <p:spPr>
          <a:xfrm>
            <a:off x="6629400" y="2843213"/>
            <a:ext cx="2392363" cy="3637919"/>
          </a:xfrm>
          <a:prstGeom prst="rect">
            <a:avLst/>
          </a:prstGeom>
          <a:solidFill>
            <a:schemeClr val="accent4">
              <a:lumMod val="20000"/>
              <a:lumOff val="80000"/>
            </a:schemeClr>
          </a:solidFill>
        </p:spPr>
        <p:txBody>
          <a:bodyPr wrap="square" rtlCol="0">
            <a:spAutoFit/>
          </a:bodyPr>
          <a:lstStyle>
            <a:lvl1pPr>
              <a:defRPr lang="en-US" sz="24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37791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583E6-9002-483A-89E2-3BEA98339D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42" r="38072"/>
          <a:stretch/>
        </p:blipFill>
        <p:spPr>
          <a:xfrm>
            <a:off x="4724401" y="609600"/>
            <a:ext cx="4419600" cy="6281057"/>
          </a:xfrm>
          <a:prstGeom prst="rect">
            <a:avLst/>
          </a:prstGeom>
        </p:spPr>
      </p:pic>
      <p:sp>
        <p:nvSpPr>
          <p:cNvPr id="6" name="Rectangle 5">
            <a:extLst>
              <a:ext uri="{FF2B5EF4-FFF2-40B4-BE49-F238E27FC236}">
                <a16:creationId xmlns:a16="http://schemas.microsoft.com/office/drawing/2014/main" id="{0672E95D-5EFE-4DAF-AF85-494947C8D33F}"/>
              </a:ext>
            </a:extLst>
          </p:cNvPr>
          <p:cNvSpPr/>
          <p:nvPr userDrawn="1"/>
        </p:nvSpPr>
        <p:spPr>
          <a:xfrm>
            <a:off x="0" y="1058335"/>
            <a:ext cx="4724402" cy="579966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Google Shape;11;p1">
            <a:extLst>
              <a:ext uri="{FF2B5EF4-FFF2-40B4-BE49-F238E27FC236}">
                <a16:creationId xmlns:a16="http://schemas.microsoft.com/office/drawing/2014/main" id="{32989336-A865-4AB6-9FFA-44E89A2913D4}"/>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0" name="Google Shape;12;p1">
            <a:extLst>
              <a:ext uri="{FF2B5EF4-FFF2-40B4-BE49-F238E27FC236}">
                <a16:creationId xmlns:a16="http://schemas.microsoft.com/office/drawing/2014/main" id="{BF1B8DAB-765D-49A0-861C-F452ECDAF7E6}"/>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
        <p:nvSpPr>
          <p:cNvPr id="11" name="Content Placeholder 10">
            <a:extLst>
              <a:ext uri="{FF2B5EF4-FFF2-40B4-BE49-F238E27FC236}">
                <a16:creationId xmlns:a16="http://schemas.microsoft.com/office/drawing/2014/main" id="{31DE346D-8A0A-444B-B74B-C4DBC597A074}"/>
              </a:ext>
            </a:extLst>
          </p:cNvPr>
          <p:cNvSpPr>
            <a:spLocks noGrp="1"/>
          </p:cNvSpPr>
          <p:nvPr>
            <p:ph sz="quarter" idx="13"/>
          </p:nvPr>
        </p:nvSpPr>
        <p:spPr>
          <a:xfrm>
            <a:off x="249238" y="1371600"/>
            <a:ext cx="4170362" cy="584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083CB08D-3206-48C3-9237-B9F63A41B2F8}"/>
              </a:ext>
            </a:extLst>
          </p:cNvPr>
          <p:cNvSpPr>
            <a:spLocks noGrp="1"/>
          </p:cNvSpPr>
          <p:nvPr>
            <p:ph sz="quarter" idx="14"/>
          </p:nvPr>
        </p:nvSpPr>
        <p:spPr>
          <a:xfrm>
            <a:off x="249238" y="1955800"/>
            <a:ext cx="4457700" cy="490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7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2490CF-6A78-4521-99E0-966587BA44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6" name="Rectangle 5">
            <a:extLst>
              <a:ext uri="{FF2B5EF4-FFF2-40B4-BE49-F238E27FC236}">
                <a16:creationId xmlns:a16="http://schemas.microsoft.com/office/drawing/2014/main" id="{B948877D-741D-4F8B-B123-9659CC549E01}"/>
              </a:ext>
            </a:extLst>
          </p:cNvPr>
          <p:cNvSpPr/>
          <p:nvPr userDrawn="1"/>
        </p:nvSpPr>
        <p:spPr>
          <a:xfrm>
            <a:off x="0" y="1058015"/>
            <a:ext cx="9144000" cy="1608985"/>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06E36372-F1C9-4156-B89B-4031CFF8CAE4}"/>
              </a:ext>
            </a:extLst>
          </p:cNvPr>
          <p:cNvSpPr>
            <a:spLocks noGrp="1"/>
          </p:cNvSpPr>
          <p:nvPr>
            <p:ph type="body" sz="quarter" idx="12"/>
          </p:nvPr>
        </p:nvSpPr>
        <p:spPr>
          <a:xfrm>
            <a:off x="0" y="1286615"/>
            <a:ext cx="9144000" cy="1676400"/>
          </a:xfrm>
          <a:prstGeom prst="rect">
            <a:avLst/>
          </a:prstGeom>
        </p:spPr>
        <p:txBody>
          <a:bodyPr/>
          <a:lstStyle/>
          <a:p>
            <a:pPr marL="0" indent="0" algn="ctr">
              <a:buNone/>
            </a:pPr>
            <a:endParaRPr lang="en-US" dirty="0">
              <a:solidFill>
                <a:schemeClr val="accent6">
                  <a:lumMod val="50000"/>
                </a:schemeClr>
              </a:solidFill>
            </a:endParaRPr>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a:t>Click to edit Master title style</a:t>
            </a:r>
            <a:endParaRPr lang="en-US" dirty="0"/>
          </a:p>
        </p:txBody>
      </p:sp>
    </p:spTree>
    <p:extLst>
      <p:ext uri="{BB962C8B-B14F-4D97-AF65-F5344CB8AC3E}">
        <p14:creationId xmlns:p14="http://schemas.microsoft.com/office/powerpoint/2010/main" val="34472856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4CE"/>
        </a:solidFill>
        <a:effectLst/>
      </p:bgPr>
    </p:bg>
    <p:spTree>
      <p:nvGrpSpPr>
        <p:cNvPr id="1" name=""/>
        <p:cNvGrpSpPr/>
        <p:nvPr/>
      </p:nvGrpSpPr>
      <p:grpSpPr>
        <a:xfrm>
          <a:off x="0" y="0"/>
          <a:ext cx="0" cy="0"/>
          <a:chOff x="0" y="0"/>
          <a:chExt cx="0" cy="0"/>
        </a:xfrm>
      </p:grpSpPr>
      <p:cxnSp>
        <p:nvCxnSpPr>
          <p:cNvPr id="10" name="Google Shape;11;p1">
            <a:extLst>
              <a:ext uri="{FF2B5EF4-FFF2-40B4-BE49-F238E27FC236}">
                <a16:creationId xmlns:a16="http://schemas.microsoft.com/office/drawing/2014/main" id="{4F3A6B96-4BD2-8942-8A43-854E23A3D418}"/>
              </a:ext>
            </a:extLst>
          </p:cNvPr>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1" name="Google Shape;12;p1">
            <a:extLst>
              <a:ext uri="{FF2B5EF4-FFF2-40B4-BE49-F238E27FC236}">
                <a16:creationId xmlns:a16="http://schemas.microsoft.com/office/drawing/2014/main" id="{48A2AE8D-41F5-6745-B84C-031434BD79CF}"/>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pic>
        <p:nvPicPr>
          <p:cNvPr id="15" name="Google Shape;13;p1" descr="PMFO_Transparent.psd">
            <a:extLst>
              <a:ext uri="{FF2B5EF4-FFF2-40B4-BE49-F238E27FC236}">
                <a16:creationId xmlns:a16="http://schemas.microsoft.com/office/drawing/2014/main" id="{03223AFB-ACB8-BC4C-8FFA-29DEB3B56A9B}"/>
              </a:ext>
            </a:extLst>
          </p:cNvPr>
          <p:cNvPicPr preferRelativeResize="0"/>
          <p:nvPr userDrawn="1"/>
        </p:nvPicPr>
        <p:blipFill rotWithShape="1">
          <a:blip r:embed="rId55">
            <a:alphaModFix/>
          </a:blip>
          <a:srcRect/>
          <a:stretch/>
        </p:blipFill>
        <p:spPr>
          <a:xfrm>
            <a:off x="451637" y="6270149"/>
            <a:ext cx="1785067" cy="369679"/>
          </a:xfrm>
          <a:prstGeom prst="rect">
            <a:avLst/>
          </a:prstGeom>
          <a:noFill/>
          <a:ln>
            <a:noFill/>
          </a:ln>
        </p:spPr>
      </p:pic>
    </p:spTree>
    <p:extLst>
      <p:ext uri="{BB962C8B-B14F-4D97-AF65-F5344CB8AC3E}">
        <p14:creationId xmlns:p14="http://schemas.microsoft.com/office/powerpoint/2010/main" val="1588505824"/>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63" r:id="rId3"/>
    <p:sldLayoutId id="2147483715" r:id="rId4"/>
    <p:sldLayoutId id="2147483713" r:id="rId5"/>
    <p:sldLayoutId id="2147483712" r:id="rId6"/>
    <p:sldLayoutId id="2147483711" r:id="rId7"/>
    <p:sldLayoutId id="2147483710" r:id="rId8"/>
    <p:sldLayoutId id="2147483709" r:id="rId9"/>
    <p:sldLayoutId id="2147483708" r:id="rId10"/>
    <p:sldLayoutId id="2147483707" r:id="rId11"/>
    <p:sldLayoutId id="2147483705" r:id="rId12"/>
    <p:sldLayoutId id="2147483704" r:id="rId13"/>
    <p:sldLayoutId id="2147483703" r:id="rId14"/>
    <p:sldLayoutId id="2147483702" r:id="rId15"/>
    <p:sldLayoutId id="2147483701" r:id="rId16"/>
    <p:sldLayoutId id="2147483700" r:id="rId17"/>
    <p:sldLayoutId id="2147483699" r:id="rId18"/>
    <p:sldLayoutId id="2147483698" r:id="rId19"/>
    <p:sldLayoutId id="2147483697" r:id="rId20"/>
    <p:sldLayoutId id="2147483696" r:id="rId21"/>
    <p:sldLayoutId id="2147483695" r:id="rId22"/>
    <p:sldLayoutId id="2147483694" r:id="rId23"/>
    <p:sldLayoutId id="2147483693" r:id="rId24"/>
    <p:sldLayoutId id="2147483692" r:id="rId25"/>
    <p:sldLayoutId id="2147483691" r:id="rId26"/>
    <p:sldLayoutId id="2147483690" r:id="rId27"/>
    <p:sldLayoutId id="2147483689" r:id="rId28"/>
    <p:sldLayoutId id="2147483688" r:id="rId29"/>
    <p:sldLayoutId id="2147483687" r:id="rId30"/>
    <p:sldLayoutId id="2147483686" r:id="rId31"/>
    <p:sldLayoutId id="2147483685" r:id="rId32"/>
    <p:sldLayoutId id="2147483664" r:id="rId33"/>
    <p:sldLayoutId id="2147483665" r:id="rId34"/>
    <p:sldLayoutId id="2147483666" r:id="rId35"/>
    <p:sldLayoutId id="2147483667" r:id="rId36"/>
    <p:sldLayoutId id="2147483668" r:id="rId37"/>
    <p:sldLayoutId id="2147483669" r:id="rId38"/>
    <p:sldLayoutId id="2147483670" r:id="rId39"/>
    <p:sldLayoutId id="2147483671" r:id="rId40"/>
    <p:sldLayoutId id="2147483706" r:id="rId41"/>
    <p:sldLayoutId id="2147483672" r:id="rId42"/>
    <p:sldLayoutId id="2147483673" r:id="rId43"/>
    <p:sldLayoutId id="2147483674" r:id="rId44"/>
    <p:sldLayoutId id="2147483675" r:id="rId45"/>
    <p:sldLayoutId id="2147483676" r:id="rId46"/>
    <p:sldLayoutId id="2147483677" r:id="rId47"/>
    <p:sldLayoutId id="2147483678" r:id="rId48"/>
    <p:sldLayoutId id="2147483679" r:id="rId49"/>
    <p:sldLayoutId id="2147483680" r:id="rId50"/>
    <p:sldLayoutId id="2147483681" r:id="rId51"/>
    <p:sldLayoutId id="2147483683" r:id="rId52"/>
    <p:sldLayoutId id="2147483714" r:id="rId53"/>
  </p:sldLayoutIdLst>
  <p:hf hdr="0" ftr="0" dt="0"/>
  <p:txStyles>
    <p:titleStyle>
      <a:lvl1pPr marL="0" indent="454025" algn="l" defTabSz="457200" rtl="0" eaLnBrk="1" latinLnBrk="0" hangingPunct="1">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1.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13.xml"/><Relationship Id="rId4" Type="http://schemas.openxmlformats.org/officeDocument/2006/relationships/hyperlink" Target="https://digitalimpact.io/digital-literacy-a-core-capacity-for-21st-century-nonprofits/"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15.xml"/><Relationship Id="rId4" Type="http://schemas.openxmlformats.org/officeDocument/2006/relationships/hyperlink" Target="https://www.pewinternet.org/2016/09/20/digital-readiness-gap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1.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eclkc.ohs.acf.hhs.gov/ncpmfo" TargetMode="External"/><Relationship Id="rId3" Type="http://schemas.openxmlformats.org/officeDocument/2006/relationships/notesSlide" Target="../notesSlides/notesSlide32.xml"/><Relationship Id="rId7" Type="http://schemas.openxmlformats.org/officeDocument/2006/relationships/image" Target="../media/image54.png"/><Relationship Id="rId12" Type="http://schemas.openxmlformats.org/officeDocument/2006/relationships/image" Target="../media/image41.png"/><Relationship Id="rId2" Type="http://schemas.openxmlformats.org/officeDocument/2006/relationships/slideLayout" Target="../slideLayouts/slideLayout53.xml"/><Relationship Id="rId1" Type="http://schemas.openxmlformats.org/officeDocument/2006/relationships/tags" Target="../tags/tag33.xml"/><Relationship Id="rId6" Type="http://schemas.openxmlformats.org/officeDocument/2006/relationships/hyperlink" Target="mailto:pmfo@ecetta.info" TargetMode="External"/><Relationship Id="rId11" Type="http://schemas.openxmlformats.org/officeDocument/2006/relationships/image" Target="../media/image42.emf"/><Relationship Id="rId5" Type="http://schemas.openxmlformats.org/officeDocument/2006/relationships/image" Target="../media/image53.png"/><Relationship Id="rId10" Type="http://schemas.openxmlformats.org/officeDocument/2006/relationships/image" Target="../media/image40.png"/><Relationship Id="rId4" Type="http://schemas.openxmlformats.org/officeDocument/2006/relationships/image" Target="../media/image52.jpe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8.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48BC04-F797-4A5D-8A24-385E916352CF}"/>
              </a:ext>
            </a:extLst>
          </p:cNvPr>
          <p:cNvSpPr>
            <a:spLocks noGrp="1"/>
          </p:cNvSpPr>
          <p:nvPr>
            <p:ph type="title"/>
          </p:nvPr>
        </p:nvSpPr>
        <p:spPr>
          <a:xfrm>
            <a:off x="2125398" y="3470189"/>
            <a:ext cx="5961327" cy="787307"/>
          </a:xfrm>
        </p:spPr>
        <p:txBody>
          <a:bodyPr/>
          <a:lstStyle/>
          <a:p>
            <a:pPr marL="14288" lvl="0" indent="0" defTabSz="914400">
              <a:spcBef>
                <a:spcPts val="640"/>
              </a:spcBef>
              <a:defRPr/>
            </a:pPr>
            <a:r>
              <a:rPr lang="en-US" dirty="0">
                <a:ea typeface="+mn-ea"/>
                <a:sym typeface="Arial"/>
              </a:rPr>
              <a:t>Head Start A to Z, 2.0</a:t>
            </a:r>
            <a:endParaRPr lang="en-US" dirty="0"/>
          </a:p>
        </p:txBody>
      </p:sp>
      <p:sp>
        <p:nvSpPr>
          <p:cNvPr id="10" name="Content Placeholder 9">
            <a:extLst>
              <a:ext uri="{FF2B5EF4-FFF2-40B4-BE49-F238E27FC236}">
                <a16:creationId xmlns:a16="http://schemas.microsoft.com/office/drawing/2014/main" id="{AEF508C1-FE51-4239-B046-9DBDB39A02B7}"/>
              </a:ext>
            </a:extLst>
          </p:cNvPr>
          <p:cNvSpPr>
            <a:spLocks noGrp="1"/>
          </p:cNvSpPr>
          <p:nvPr>
            <p:ph sz="quarter" idx="10"/>
          </p:nvPr>
        </p:nvSpPr>
        <p:spPr>
          <a:xfrm>
            <a:off x="2133600" y="4048125"/>
            <a:ext cx="5967078" cy="1480570"/>
          </a:xfrm>
        </p:spPr>
        <p:txBody>
          <a:bodyPr/>
          <a:lstStyle/>
          <a:p>
            <a:pPr marL="1155700" lvl="0" indent="0" defTabSz="914400">
              <a:spcBef>
                <a:spcPts val="1240"/>
              </a:spcBef>
              <a:buClr>
                <a:srgbClr val="FFFFFF"/>
              </a:buClr>
              <a:buSzPts val="3200"/>
              <a:buNone/>
              <a:defRPr/>
            </a:pPr>
            <a:r>
              <a:rPr lang="en-US" dirty="0">
                <a:ea typeface="+mn-ea"/>
                <a:sym typeface="Arial"/>
              </a:rPr>
              <a:t>Technology and Information Systems</a:t>
            </a:r>
          </a:p>
        </p:txBody>
      </p:sp>
      <p:pic>
        <p:nvPicPr>
          <p:cNvPr id="13" name="Content Placeholder 12" descr="Logo for Early Childhood National Centers, National Center on Program Management and Fiscal Operations.">
            <a:extLst>
              <a:ext uri="{FF2B5EF4-FFF2-40B4-BE49-F238E27FC236}">
                <a16:creationId xmlns:a16="http://schemas.microsoft.com/office/drawing/2014/main" id="{E5E64AE0-6F80-4606-8910-17513B8866D5}"/>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5334000" y="5933985"/>
            <a:ext cx="3538128" cy="733515"/>
          </a:xfrm>
        </p:spPr>
      </p:pic>
    </p:spTree>
    <p:custDataLst>
      <p:tags r:id="rId1"/>
    </p:custDataLst>
    <p:extLst>
      <p:ext uri="{BB962C8B-B14F-4D97-AF65-F5344CB8AC3E}">
        <p14:creationId xmlns:p14="http://schemas.microsoft.com/office/powerpoint/2010/main" val="14252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13DE83F-530B-4E80-A36B-716EA8824296}"/>
              </a:ext>
            </a:extLst>
          </p:cNvPr>
          <p:cNvSpPr>
            <a:spLocks noGrp="1"/>
          </p:cNvSpPr>
          <p:nvPr>
            <p:ph type="title"/>
          </p:nvPr>
        </p:nvSpPr>
        <p:spPr/>
        <p:txBody>
          <a:bodyPr/>
          <a:lstStyle/>
          <a:p>
            <a:r>
              <a:rPr lang="en-US" sz="3000" dirty="0">
                <a:solidFill>
                  <a:prstClr val="white"/>
                </a:solidFill>
              </a:rPr>
              <a:t>Impact on Quality Child and Family Outcomes</a:t>
            </a:r>
            <a:endParaRPr lang="en-US" dirty="0"/>
          </a:p>
        </p:txBody>
      </p:sp>
      <p:sp>
        <p:nvSpPr>
          <p:cNvPr id="10" name="Content Placeholder 9">
            <a:extLst>
              <a:ext uri="{FF2B5EF4-FFF2-40B4-BE49-F238E27FC236}">
                <a16:creationId xmlns:a16="http://schemas.microsoft.com/office/drawing/2014/main" id="{97ED0887-B9A7-44B2-AB2D-BC4289D63448}"/>
              </a:ext>
            </a:extLst>
          </p:cNvPr>
          <p:cNvSpPr>
            <a:spLocks noGrp="1"/>
          </p:cNvSpPr>
          <p:nvPr>
            <p:ph sz="quarter" idx="10"/>
          </p:nvPr>
        </p:nvSpPr>
        <p:spPr>
          <a:xfrm>
            <a:off x="457200" y="1382713"/>
            <a:ext cx="4681538" cy="892552"/>
          </a:xfrm>
        </p:spPr>
        <p:txBody>
          <a:bodyPr/>
          <a:lstStyle/>
          <a:p>
            <a:pPr lvl="0" defTabSz="914400">
              <a:spcBef>
                <a:spcPts val="0"/>
              </a:spcBef>
            </a:pPr>
            <a:r>
              <a:rPr lang="en-US" dirty="0">
                <a:solidFill>
                  <a:srgbClr val="A6B727">
                    <a:lumMod val="50000"/>
                  </a:srgbClr>
                </a:solidFill>
              </a:rPr>
              <a:t>Technology and information systems is like a tree:</a:t>
            </a:r>
          </a:p>
        </p:txBody>
      </p:sp>
      <p:sp>
        <p:nvSpPr>
          <p:cNvPr id="11" name="Content Placeholder 10">
            <a:extLst>
              <a:ext uri="{FF2B5EF4-FFF2-40B4-BE49-F238E27FC236}">
                <a16:creationId xmlns:a16="http://schemas.microsoft.com/office/drawing/2014/main" id="{58710E4A-F260-46F3-89A3-B0F4823415E9}"/>
              </a:ext>
            </a:extLst>
          </p:cNvPr>
          <p:cNvSpPr>
            <a:spLocks noGrp="1"/>
          </p:cNvSpPr>
          <p:nvPr>
            <p:ph sz="quarter" idx="11"/>
          </p:nvPr>
        </p:nvSpPr>
        <p:spPr/>
        <p:txBody>
          <a:bodyPr/>
          <a:lstStyle/>
          <a:p>
            <a:pPr marL="285750" lvl="0" indent="-285750" defTabSz="914400">
              <a:spcBef>
                <a:spcPts val="0"/>
              </a:spcBef>
              <a:spcAft>
                <a:spcPts val="1200"/>
              </a:spcAft>
              <a:buClr>
                <a:srgbClr val="009243"/>
              </a:buClr>
              <a:buFont typeface="Arial" panose="020B0604020202020204" pitchFamily="34" charset="0"/>
              <a:buChar char="•"/>
            </a:pPr>
            <a:r>
              <a:rPr lang="en-US" dirty="0">
                <a:solidFill>
                  <a:srgbClr val="000000"/>
                </a:solidFill>
              </a:rPr>
              <a:t>Rooted in services</a:t>
            </a:r>
          </a:p>
          <a:p>
            <a:pPr marL="285750" lvl="0" indent="-285750" defTabSz="914400">
              <a:spcBef>
                <a:spcPts val="0"/>
              </a:spcBef>
              <a:spcAft>
                <a:spcPts val="1200"/>
              </a:spcAft>
              <a:buClr>
                <a:srgbClr val="009243"/>
              </a:buClr>
              <a:buFont typeface="Arial" panose="020B0604020202020204" pitchFamily="34" charset="0"/>
              <a:buChar char="•"/>
            </a:pPr>
            <a:r>
              <a:rPr lang="en-US" dirty="0">
                <a:solidFill>
                  <a:srgbClr val="000000"/>
                </a:solidFill>
              </a:rPr>
              <a:t>Connects and strengthens systems through effective data management</a:t>
            </a:r>
          </a:p>
          <a:p>
            <a:pPr marL="285750" lvl="0" indent="-285750" defTabSz="914400">
              <a:spcBef>
                <a:spcPts val="0"/>
              </a:spcBef>
              <a:spcAft>
                <a:spcPts val="1200"/>
              </a:spcAft>
              <a:buClr>
                <a:srgbClr val="009243"/>
              </a:buClr>
              <a:buFont typeface="Arial" panose="020B0604020202020204" pitchFamily="34" charset="0"/>
              <a:buChar char="•"/>
            </a:pPr>
            <a:r>
              <a:rPr lang="en-US" dirty="0">
                <a:solidFill>
                  <a:srgbClr val="000000"/>
                </a:solidFill>
              </a:rPr>
              <a:t>Central pillar of the ecosystem that supports quality child and family outcomes </a:t>
            </a:r>
          </a:p>
        </p:txBody>
      </p:sp>
      <p:pic>
        <p:nvPicPr>
          <p:cNvPr id="14" name="Content Placeholder 13" descr="Graphic of a tree. Among the roots read the Head Start services, including health, mental health, family and community engagement, education, and ERSEA. Among the branches of the trees are icons for the Head Start Management Systems including, Program Plannng and Service System Design;&#10;Data and Evaluation;&#10;Fiscal Management;&#10;Community and Self-assessment;&#10;Facilities and Learning Environments;&#10;Transportation;&#10;Training and Professional Development;&#10;Communication;&#10;Recordkeeping and Reporting;&#10;Ongoing Monitoring and Continuous Improvement;&#10;Human Resources.&#10;&quot;Technology&quot; is written along the trunk of the tree. ">
            <a:extLst>
              <a:ext uri="{FF2B5EF4-FFF2-40B4-BE49-F238E27FC236}">
                <a16:creationId xmlns:a16="http://schemas.microsoft.com/office/drawing/2014/main" id="{A430ACBB-E378-4599-82D9-14603B96D028}"/>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3797069" y="771254"/>
            <a:ext cx="5334462" cy="6248942"/>
          </a:xfrm>
        </p:spPr>
      </p:pic>
    </p:spTree>
    <p:custDataLst>
      <p:tags r:id="rId1"/>
    </p:custDataLst>
    <p:extLst>
      <p:ext uri="{BB962C8B-B14F-4D97-AF65-F5344CB8AC3E}">
        <p14:creationId xmlns:p14="http://schemas.microsoft.com/office/powerpoint/2010/main" val="123186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EB560F1-EC15-49BB-838F-CA2CE96A2454}"/>
              </a:ext>
            </a:extLst>
          </p:cNvPr>
          <p:cNvSpPr>
            <a:spLocks noGrp="1"/>
          </p:cNvSpPr>
          <p:nvPr>
            <p:ph type="title"/>
          </p:nvPr>
        </p:nvSpPr>
        <p:spPr/>
        <p:txBody>
          <a:bodyPr/>
          <a:lstStyle/>
          <a:p>
            <a:r>
              <a:rPr lang="en-US" dirty="0"/>
              <a:t>Four Management Systems</a:t>
            </a:r>
          </a:p>
        </p:txBody>
      </p:sp>
      <p:sp>
        <p:nvSpPr>
          <p:cNvPr id="12" name="Content Placeholder 11">
            <a:extLst>
              <a:ext uri="{FF2B5EF4-FFF2-40B4-BE49-F238E27FC236}">
                <a16:creationId xmlns:a16="http://schemas.microsoft.com/office/drawing/2014/main" id="{C82C886D-3F79-46FF-9D1B-C329B6ADA29B}"/>
              </a:ext>
            </a:extLst>
          </p:cNvPr>
          <p:cNvSpPr>
            <a:spLocks noGrp="1"/>
          </p:cNvSpPr>
          <p:nvPr>
            <p:ph sz="quarter" idx="10"/>
          </p:nvPr>
        </p:nvSpPr>
        <p:spPr/>
        <p:txBody>
          <a:bodyPr/>
          <a:lstStyle/>
          <a:p>
            <a:pPr marL="0" lvl="0" indent="0" algn="ctr" defTabSz="914400">
              <a:spcBef>
                <a:spcPts val="0"/>
              </a:spcBef>
              <a:buNone/>
            </a:pPr>
            <a:r>
              <a:rPr lang="en-US" dirty="0"/>
              <a:t>Facilities and </a:t>
            </a:r>
            <a:br>
              <a:rPr lang="en-US" dirty="0"/>
            </a:br>
            <a:r>
              <a:rPr lang="en-US" dirty="0"/>
              <a:t>learning environments</a:t>
            </a:r>
            <a:r>
              <a:rPr lang="en-US" b="0" dirty="0"/>
              <a:t> </a:t>
            </a:r>
          </a:p>
        </p:txBody>
      </p:sp>
      <p:sp>
        <p:nvSpPr>
          <p:cNvPr id="13" name="Content Placeholder 12">
            <a:extLst>
              <a:ext uri="{FF2B5EF4-FFF2-40B4-BE49-F238E27FC236}">
                <a16:creationId xmlns:a16="http://schemas.microsoft.com/office/drawing/2014/main" id="{7C7B0D07-1A59-487F-8939-F00ABDB780A2}"/>
              </a:ext>
            </a:extLst>
          </p:cNvPr>
          <p:cNvSpPr>
            <a:spLocks noGrp="1"/>
          </p:cNvSpPr>
          <p:nvPr>
            <p:ph sz="quarter" idx="11"/>
          </p:nvPr>
        </p:nvSpPr>
        <p:spPr/>
        <p:txBody>
          <a:bodyPr/>
          <a:lstStyle/>
          <a:p>
            <a:pPr marL="0" lvl="0" indent="0" algn="ctr" defTabSz="914400">
              <a:spcBef>
                <a:spcPts val="0"/>
              </a:spcBef>
              <a:buNone/>
            </a:pPr>
            <a:r>
              <a:rPr lang="en-US" dirty="0"/>
              <a:t>Fiscal </a:t>
            </a:r>
            <a:br>
              <a:rPr lang="en-US" dirty="0"/>
            </a:br>
            <a:r>
              <a:rPr lang="en-US" dirty="0"/>
              <a:t>management</a:t>
            </a:r>
            <a:endParaRPr lang="en-US" b="0" dirty="0"/>
          </a:p>
        </p:txBody>
      </p:sp>
      <p:sp>
        <p:nvSpPr>
          <p:cNvPr id="14" name="Content Placeholder 13">
            <a:extLst>
              <a:ext uri="{FF2B5EF4-FFF2-40B4-BE49-F238E27FC236}">
                <a16:creationId xmlns:a16="http://schemas.microsoft.com/office/drawing/2014/main" id="{BE2DE6BF-5C2F-4D4A-B083-2594D655E57D}"/>
              </a:ext>
            </a:extLst>
          </p:cNvPr>
          <p:cNvSpPr>
            <a:spLocks noGrp="1"/>
          </p:cNvSpPr>
          <p:nvPr>
            <p:ph sz="quarter" idx="12"/>
          </p:nvPr>
        </p:nvSpPr>
        <p:spPr/>
        <p:txBody>
          <a:bodyPr/>
          <a:lstStyle/>
          <a:p>
            <a:pPr marL="0" lvl="0" indent="0" algn="ctr" defTabSz="914400">
              <a:spcBef>
                <a:spcPts val="0"/>
              </a:spcBef>
              <a:buNone/>
            </a:pPr>
            <a:r>
              <a:rPr lang="en-US" dirty="0"/>
              <a:t>Training and </a:t>
            </a:r>
            <a:br>
              <a:rPr lang="en-US" dirty="0"/>
            </a:br>
            <a:r>
              <a:rPr lang="en-US" dirty="0"/>
              <a:t>professional development</a:t>
            </a:r>
            <a:r>
              <a:rPr lang="en-US" b="0" dirty="0"/>
              <a:t> </a:t>
            </a:r>
          </a:p>
        </p:txBody>
      </p:sp>
      <p:sp>
        <p:nvSpPr>
          <p:cNvPr id="15" name="Content Placeholder 14">
            <a:extLst>
              <a:ext uri="{FF2B5EF4-FFF2-40B4-BE49-F238E27FC236}">
                <a16:creationId xmlns:a16="http://schemas.microsoft.com/office/drawing/2014/main" id="{41A97D53-148D-45DE-8D56-1468364F20A5}"/>
              </a:ext>
            </a:extLst>
          </p:cNvPr>
          <p:cNvSpPr>
            <a:spLocks noGrp="1"/>
          </p:cNvSpPr>
          <p:nvPr>
            <p:ph sz="quarter" idx="13"/>
          </p:nvPr>
        </p:nvSpPr>
        <p:spPr/>
        <p:txBody>
          <a:bodyPr/>
          <a:lstStyle/>
          <a:p>
            <a:pPr marL="0" lvl="0" indent="0" algn="ctr" defTabSz="914400">
              <a:spcBef>
                <a:spcPts val="0"/>
              </a:spcBef>
              <a:buNone/>
            </a:pPr>
            <a:r>
              <a:rPr lang="en-US" dirty="0"/>
              <a:t>Human </a:t>
            </a:r>
            <a:br>
              <a:rPr lang="en-US" dirty="0"/>
            </a:br>
            <a:r>
              <a:rPr lang="en-US" dirty="0"/>
              <a:t>resources</a:t>
            </a:r>
            <a:r>
              <a:rPr lang="en-US" b="0" dirty="0"/>
              <a:t> </a:t>
            </a:r>
          </a:p>
        </p:txBody>
      </p:sp>
      <p:pic>
        <p:nvPicPr>
          <p:cNvPr id="18" name="Content Placeholder 17" descr="Partial graphic of a tree. Among the branches of the trees are icons for the Head Start Management Systems including, Program Plannng and Service System Design;&#10;Data and Evaluation;&#10;Fiscal Management;&#10;Community and Self-assessment;&#10;Facilities and Learning Environments;&#10;Transportation;&#10;Training and Professional Development;&#10;Communication;&#10;Recordkeeping and Reporting;&#10;Ongoing Monitoring and Continuous Improvement;&#10;Human Resources.&#10;&quot;Technology&quot; is written along the trunk of the tree. ">
            <a:extLst>
              <a:ext uri="{FF2B5EF4-FFF2-40B4-BE49-F238E27FC236}">
                <a16:creationId xmlns:a16="http://schemas.microsoft.com/office/drawing/2014/main" id="{521B52CF-AB85-48F6-B2E2-1143526B3848}"/>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1094089" y="2243138"/>
            <a:ext cx="6955822" cy="4614862"/>
          </a:xfrm>
        </p:spPr>
      </p:pic>
    </p:spTree>
    <p:custDataLst>
      <p:tags r:id="rId1"/>
    </p:custDataLst>
    <p:extLst>
      <p:ext uri="{BB962C8B-B14F-4D97-AF65-F5344CB8AC3E}">
        <p14:creationId xmlns:p14="http://schemas.microsoft.com/office/powerpoint/2010/main" val="2202526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AE92B9F-8B81-4D02-89FB-76CEC0C52CA0}"/>
              </a:ext>
            </a:extLst>
          </p:cNvPr>
          <p:cNvSpPr>
            <a:spLocks noGrp="1"/>
          </p:cNvSpPr>
          <p:nvPr>
            <p:ph type="title"/>
          </p:nvPr>
        </p:nvSpPr>
        <p:spPr/>
        <p:txBody>
          <a:bodyPr/>
          <a:lstStyle/>
          <a:p>
            <a:r>
              <a:rPr lang="en-US" dirty="0">
                <a:solidFill>
                  <a:prstClr val="white"/>
                </a:solidFill>
              </a:rPr>
              <a:t>Attending to Our Digital Infrastructure</a:t>
            </a:r>
            <a:endParaRPr lang="en-US" dirty="0"/>
          </a:p>
        </p:txBody>
      </p:sp>
      <p:sp>
        <p:nvSpPr>
          <p:cNvPr id="12" name="Content Placeholder 11">
            <a:extLst>
              <a:ext uri="{FF2B5EF4-FFF2-40B4-BE49-F238E27FC236}">
                <a16:creationId xmlns:a16="http://schemas.microsoft.com/office/drawing/2014/main" id="{76998F84-8050-4CAA-91B8-8860E006BD42}"/>
              </a:ext>
            </a:extLst>
          </p:cNvPr>
          <p:cNvSpPr>
            <a:spLocks noGrp="1"/>
          </p:cNvSpPr>
          <p:nvPr>
            <p:ph sz="quarter" idx="13"/>
          </p:nvPr>
        </p:nvSpPr>
        <p:spPr/>
        <p:txBody>
          <a:bodyPr/>
          <a:lstStyle/>
          <a:p>
            <a:pPr marL="0" lvl="0" indent="0">
              <a:buClr>
                <a:srgbClr val="418AB3">
                  <a:lumMod val="75000"/>
                </a:srgbClr>
              </a:buClr>
              <a:buNone/>
            </a:pPr>
            <a:r>
              <a:rPr lang="en-US" dirty="0">
                <a:solidFill>
                  <a:srgbClr val="000000"/>
                </a:solidFill>
              </a:rPr>
              <a:t>"When you consider the degree to which our organizations are now dependent on digital data and infrastructure, it becomes incumbent upon nonprofits ... to attend to these resources with the same integrity to mission that they manage financial and human resources."</a:t>
            </a:r>
          </a:p>
        </p:txBody>
      </p:sp>
      <p:sp>
        <p:nvSpPr>
          <p:cNvPr id="13" name="Content Placeholder 12">
            <a:extLst>
              <a:ext uri="{FF2B5EF4-FFF2-40B4-BE49-F238E27FC236}">
                <a16:creationId xmlns:a16="http://schemas.microsoft.com/office/drawing/2014/main" id="{1F7B6A79-FD08-464C-BA45-3116946C015A}"/>
              </a:ext>
            </a:extLst>
          </p:cNvPr>
          <p:cNvSpPr>
            <a:spLocks noGrp="1"/>
          </p:cNvSpPr>
          <p:nvPr>
            <p:ph sz="quarter" idx="14"/>
          </p:nvPr>
        </p:nvSpPr>
        <p:spPr/>
        <p:txBody>
          <a:bodyPr/>
          <a:lstStyle/>
          <a:p>
            <a:pPr lvl="0">
              <a:buClr>
                <a:srgbClr val="418AB3">
                  <a:lumMod val="75000"/>
                </a:srgbClr>
              </a:buClr>
            </a:pPr>
            <a:r>
              <a:rPr lang="en-US" sz="1200" dirty="0">
                <a:solidFill>
                  <a:srgbClr val="000000"/>
                </a:solidFill>
              </a:rPr>
              <a:t>Source: </a:t>
            </a:r>
            <a:r>
              <a:rPr lang="en-US" sz="1200" dirty="0" err="1">
                <a:solidFill>
                  <a:srgbClr val="000000"/>
                </a:solidFill>
                <a:latin typeface="Arial" panose="020B0604020202020204" pitchFamily="34" charset="0"/>
                <a:ea typeface="Calibri" panose="020F0502020204030204" pitchFamily="34" charset="0"/>
              </a:rPr>
              <a:t>Bernholz</a:t>
            </a:r>
            <a:r>
              <a:rPr lang="en-US" sz="1200" dirty="0">
                <a:solidFill>
                  <a:srgbClr val="000000"/>
                </a:solidFill>
                <a:latin typeface="Arial" panose="020B0604020202020204" pitchFamily="34" charset="0"/>
                <a:ea typeface="Calibri" panose="020F0502020204030204" pitchFamily="34" charset="0"/>
              </a:rPr>
              <a:t>, L. "Digital Literacy: A Core Capacity for 21</a:t>
            </a:r>
            <a:r>
              <a:rPr lang="en-US" sz="1200" baseline="30000" dirty="0">
                <a:solidFill>
                  <a:srgbClr val="000000"/>
                </a:solidFill>
                <a:latin typeface="Arial" panose="020B0604020202020204" pitchFamily="34" charset="0"/>
                <a:ea typeface="Calibri" panose="020F0502020204030204" pitchFamily="34" charset="0"/>
              </a:rPr>
              <a:t>st</a:t>
            </a:r>
            <a:r>
              <a:rPr lang="en-US" sz="1200" dirty="0">
                <a:solidFill>
                  <a:srgbClr val="000000"/>
                </a:solidFill>
                <a:latin typeface="Arial" panose="020B0604020202020204" pitchFamily="34" charset="0"/>
                <a:ea typeface="Calibri" panose="020F0502020204030204" pitchFamily="34" charset="0"/>
              </a:rPr>
              <a:t> Century Nonprofits." </a:t>
            </a:r>
            <a:r>
              <a:rPr lang="en-US" sz="1200" i="1" dirty="0">
                <a:solidFill>
                  <a:srgbClr val="000000"/>
                </a:solidFill>
                <a:latin typeface="Arial" panose="020B0604020202020204" pitchFamily="34" charset="0"/>
                <a:ea typeface="Calibri" panose="020F0502020204030204" pitchFamily="34" charset="0"/>
              </a:rPr>
              <a:t>Digital Impact</a:t>
            </a:r>
            <a:r>
              <a:rPr lang="en-US" sz="1200" dirty="0">
                <a:solidFill>
                  <a:srgbClr val="000000"/>
                </a:solidFill>
                <a:latin typeface="Arial" panose="020B0604020202020204" pitchFamily="34" charset="0"/>
                <a:ea typeface="Calibri" panose="020F0502020204030204" pitchFamily="34" charset="0"/>
              </a:rPr>
              <a:t> (June 26, 2017). Retrieved from </a:t>
            </a:r>
            <a:r>
              <a:rPr lang="en-US" sz="1200" u="sng" dirty="0">
                <a:solidFill>
                  <a:srgbClr val="418AB3">
                    <a:lumMod val="75000"/>
                  </a:srgbClr>
                </a:solidFill>
                <a:latin typeface="Arial" panose="020B06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https://digitalimpact.io/digital-literacy-a-core-capacity-for-21st-century-nonprofits/</a:t>
            </a:r>
            <a:endParaRPr lang="en-US" sz="1200" dirty="0">
              <a:solidFill>
                <a:srgbClr val="418AB3">
                  <a:lumMod val="75000"/>
                </a:srgbClr>
              </a:solidFill>
            </a:endParaRPr>
          </a:p>
        </p:txBody>
      </p:sp>
    </p:spTree>
    <p:custDataLst>
      <p:tags r:id="rId1"/>
    </p:custDataLst>
    <p:extLst>
      <p:ext uri="{BB962C8B-B14F-4D97-AF65-F5344CB8AC3E}">
        <p14:creationId xmlns:p14="http://schemas.microsoft.com/office/powerpoint/2010/main" val="1071114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8CD15AB-4490-40CE-8F51-A2C4C57C346A}"/>
              </a:ext>
            </a:extLst>
          </p:cNvPr>
          <p:cNvSpPr>
            <a:spLocks noGrp="1"/>
          </p:cNvSpPr>
          <p:nvPr>
            <p:ph type="title"/>
          </p:nvPr>
        </p:nvSpPr>
        <p:spPr/>
        <p:txBody>
          <a:bodyPr/>
          <a:lstStyle/>
          <a:p>
            <a:r>
              <a:rPr lang="en-US" sz="3200" dirty="0">
                <a:solidFill>
                  <a:prstClr val="white"/>
                </a:solidFill>
              </a:rPr>
              <a:t>Raising Comfort Levels and Building Buy-In</a:t>
            </a:r>
            <a:endParaRPr lang="en-US" dirty="0"/>
          </a:p>
        </p:txBody>
      </p:sp>
      <p:sp>
        <p:nvSpPr>
          <p:cNvPr id="13" name="Content Placeholder 12">
            <a:extLst>
              <a:ext uri="{FF2B5EF4-FFF2-40B4-BE49-F238E27FC236}">
                <a16:creationId xmlns:a16="http://schemas.microsoft.com/office/drawing/2014/main" id="{AFA73AB8-1FD4-4A4B-91BE-8539F47DA1E3}"/>
              </a:ext>
            </a:extLst>
          </p:cNvPr>
          <p:cNvSpPr>
            <a:spLocks noGrp="1"/>
          </p:cNvSpPr>
          <p:nvPr>
            <p:ph sz="quarter" idx="13"/>
          </p:nvPr>
        </p:nvSpPr>
        <p:spPr/>
        <p:txBody>
          <a:bodyPr/>
          <a:lstStyle/>
          <a:p>
            <a:pPr marL="0" lvl="0" indent="0">
              <a:spcAft>
                <a:spcPts val="600"/>
              </a:spcAft>
              <a:buClr>
                <a:srgbClr val="418AB3">
                  <a:lumMod val="75000"/>
                </a:srgbClr>
              </a:buClr>
              <a:buNone/>
            </a:pPr>
            <a:r>
              <a:rPr lang="en-US" dirty="0">
                <a:solidFill>
                  <a:srgbClr val="DF5327">
                    <a:lumMod val="50000"/>
                  </a:srgbClr>
                </a:solidFill>
              </a:rPr>
              <a:t>Digital readiness: </a:t>
            </a:r>
          </a:p>
        </p:txBody>
      </p:sp>
      <p:sp>
        <p:nvSpPr>
          <p:cNvPr id="14" name="Content Placeholder 13">
            <a:extLst>
              <a:ext uri="{FF2B5EF4-FFF2-40B4-BE49-F238E27FC236}">
                <a16:creationId xmlns:a16="http://schemas.microsoft.com/office/drawing/2014/main" id="{9213BC57-D0FB-4E05-BA32-7B870BFE8C2B}"/>
              </a:ext>
            </a:extLst>
          </p:cNvPr>
          <p:cNvSpPr>
            <a:spLocks noGrp="1"/>
          </p:cNvSpPr>
          <p:nvPr>
            <p:ph sz="quarter" idx="14"/>
          </p:nvPr>
        </p:nvSpPr>
        <p:spPr>
          <a:xfrm>
            <a:off x="2743200" y="2921000"/>
            <a:ext cx="4394200" cy="2752725"/>
          </a:xfrm>
        </p:spPr>
        <p:txBody>
          <a:bodyPr/>
          <a:lstStyle/>
          <a:p>
            <a:pPr marL="457200" lvl="2" indent="-339725">
              <a:spcAft>
                <a:spcPts val="600"/>
              </a:spcAft>
              <a:buClr>
                <a:srgbClr val="418AB3">
                  <a:lumMod val="75000"/>
                </a:srgbClr>
              </a:buClr>
              <a:buFont typeface="Arial" panose="020B0604020202020204" pitchFamily="34" charset="0"/>
              <a:buChar char="•"/>
            </a:pPr>
            <a:r>
              <a:rPr lang="en-US" dirty="0">
                <a:solidFill>
                  <a:srgbClr val="DF5327">
                    <a:lumMod val="50000"/>
                  </a:srgbClr>
                </a:solidFill>
              </a:rPr>
              <a:t>Concrete skills</a:t>
            </a:r>
          </a:p>
          <a:p>
            <a:pPr marL="457200" lvl="2" indent="-339725">
              <a:spcAft>
                <a:spcPts val="600"/>
              </a:spcAft>
              <a:buClr>
                <a:srgbClr val="418AB3">
                  <a:lumMod val="75000"/>
                </a:srgbClr>
              </a:buClr>
              <a:buFont typeface="Arial" panose="020B0604020202020204" pitchFamily="34" charset="0"/>
              <a:buChar char="•"/>
            </a:pPr>
            <a:r>
              <a:rPr lang="en-US" dirty="0">
                <a:solidFill>
                  <a:srgbClr val="DF5327">
                    <a:lumMod val="50000"/>
                  </a:srgbClr>
                </a:solidFill>
              </a:rPr>
              <a:t>Trust in reliability of online information and your ability to protect your personal information</a:t>
            </a:r>
          </a:p>
          <a:p>
            <a:pPr marL="457200" lvl="2" indent="-339725">
              <a:buClr>
                <a:srgbClr val="418AB3">
                  <a:lumMod val="75000"/>
                </a:srgbClr>
              </a:buClr>
              <a:buFont typeface="Arial" panose="020B0604020202020204" pitchFamily="34" charset="0"/>
              <a:buChar char="•"/>
            </a:pPr>
            <a:r>
              <a:rPr lang="en-US" dirty="0">
                <a:solidFill>
                  <a:srgbClr val="DF5327">
                    <a:lumMod val="50000"/>
                  </a:srgbClr>
                </a:solidFill>
              </a:rPr>
              <a:t> Actual use of technology</a:t>
            </a:r>
          </a:p>
        </p:txBody>
      </p:sp>
    </p:spTree>
    <p:custDataLst>
      <p:tags r:id="rId1"/>
    </p:custDataLst>
    <p:extLst>
      <p:ext uri="{BB962C8B-B14F-4D97-AF65-F5344CB8AC3E}">
        <p14:creationId xmlns:p14="http://schemas.microsoft.com/office/powerpoint/2010/main" val="1400668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97C90D-46D5-4932-9D00-A6AF2538F267}"/>
              </a:ext>
            </a:extLst>
          </p:cNvPr>
          <p:cNvSpPr>
            <a:spLocks noGrp="1"/>
          </p:cNvSpPr>
          <p:nvPr>
            <p:ph type="title"/>
          </p:nvPr>
        </p:nvSpPr>
        <p:spPr/>
        <p:txBody>
          <a:bodyPr/>
          <a:lstStyle/>
          <a:p>
            <a:r>
              <a:rPr lang="en-US" dirty="0">
                <a:solidFill>
                  <a:prstClr val="white"/>
                </a:solidFill>
              </a:rPr>
              <a:t>Assessing Digital Readiness</a:t>
            </a:r>
            <a:endParaRPr lang="en-US" dirty="0"/>
          </a:p>
        </p:txBody>
      </p:sp>
      <p:sp>
        <p:nvSpPr>
          <p:cNvPr id="15" name="Content Placeholder 14">
            <a:extLst>
              <a:ext uri="{FF2B5EF4-FFF2-40B4-BE49-F238E27FC236}">
                <a16:creationId xmlns:a16="http://schemas.microsoft.com/office/drawing/2014/main" id="{56A9F872-DD0A-49EC-B5F7-C37B0430E8F8}"/>
              </a:ext>
            </a:extLst>
          </p:cNvPr>
          <p:cNvSpPr>
            <a:spLocks noGrp="1"/>
          </p:cNvSpPr>
          <p:nvPr>
            <p:ph sz="quarter" idx="13"/>
          </p:nvPr>
        </p:nvSpPr>
        <p:spPr/>
        <p:txBody>
          <a:bodyPr/>
          <a:lstStyle/>
          <a:p>
            <a:pPr lvl="0">
              <a:spcAft>
                <a:spcPts val="600"/>
              </a:spcAft>
              <a:buClr>
                <a:srgbClr val="DF5327">
                  <a:lumMod val="75000"/>
                </a:srgbClr>
              </a:buClr>
            </a:pPr>
            <a:r>
              <a:rPr lang="en-US" dirty="0">
                <a:solidFill>
                  <a:srgbClr val="000000"/>
                </a:solidFill>
              </a:rPr>
              <a:t>How confident are you in using computers </a:t>
            </a:r>
            <a:br>
              <a:rPr lang="en-US" dirty="0">
                <a:solidFill>
                  <a:srgbClr val="000000"/>
                </a:solidFill>
              </a:rPr>
            </a:br>
            <a:r>
              <a:rPr lang="en-US" dirty="0">
                <a:solidFill>
                  <a:srgbClr val="000000"/>
                </a:solidFill>
              </a:rPr>
              <a:t>to perform job-related tasks? </a:t>
            </a:r>
          </a:p>
          <a:p>
            <a:pPr lvl="0">
              <a:spcAft>
                <a:spcPts val="600"/>
              </a:spcAft>
              <a:buClr>
                <a:srgbClr val="DF5327">
                  <a:lumMod val="75000"/>
                </a:srgbClr>
              </a:buClr>
            </a:pPr>
            <a:r>
              <a:rPr lang="en-US" dirty="0">
                <a:solidFill>
                  <a:srgbClr val="000000"/>
                </a:solidFill>
              </a:rPr>
              <a:t>How often do you actually use computers </a:t>
            </a:r>
            <a:br>
              <a:rPr lang="en-US" dirty="0">
                <a:solidFill>
                  <a:srgbClr val="000000"/>
                </a:solidFill>
              </a:rPr>
            </a:br>
            <a:r>
              <a:rPr lang="en-US" dirty="0">
                <a:solidFill>
                  <a:srgbClr val="000000"/>
                </a:solidFill>
              </a:rPr>
              <a:t>or other electronic devices to complete </a:t>
            </a:r>
            <a:br>
              <a:rPr lang="en-US" dirty="0">
                <a:solidFill>
                  <a:srgbClr val="000000"/>
                </a:solidFill>
              </a:rPr>
            </a:br>
            <a:r>
              <a:rPr lang="en-US" dirty="0">
                <a:solidFill>
                  <a:srgbClr val="000000"/>
                </a:solidFill>
              </a:rPr>
              <a:t>work tasks?</a:t>
            </a:r>
          </a:p>
          <a:p>
            <a:pPr lvl="0">
              <a:spcAft>
                <a:spcPts val="600"/>
              </a:spcAft>
              <a:buClr>
                <a:srgbClr val="DF5327">
                  <a:lumMod val="75000"/>
                </a:srgbClr>
              </a:buClr>
            </a:pPr>
            <a:r>
              <a:rPr lang="en-US" dirty="0">
                <a:solidFill>
                  <a:srgbClr val="000000"/>
                </a:solidFill>
              </a:rPr>
              <a:t>Can you determine if online information </a:t>
            </a:r>
            <a:br>
              <a:rPr lang="en-US" dirty="0">
                <a:solidFill>
                  <a:srgbClr val="000000"/>
                </a:solidFill>
              </a:rPr>
            </a:br>
            <a:r>
              <a:rPr lang="en-US" dirty="0">
                <a:solidFill>
                  <a:srgbClr val="000000"/>
                </a:solidFill>
              </a:rPr>
              <a:t>is trustworthy? </a:t>
            </a:r>
          </a:p>
          <a:p>
            <a:pPr lvl="0">
              <a:spcAft>
                <a:spcPts val="600"/>
              </a:spcAft>
              <a:buClr>
                <a:srgbClr val="DF5327">
                  <a:lumMod val="75000"/>
                </a:srgbClr>
              </a:buClr>
            </a:pPr>
            <a:r>
              <a:rPr lang="en-US" dirty="0">
                <a:solidFill>
                  <a:srgbClr val="000000"/>
                </a:solidFill>
              </a:rPr>
              <a:t>Can you protect your own personal information online?</a:t>
            </a:r>
          </a:p>
        </p:txBody>
      </p:sp>
      <p:sp>
        <p:nvSpPr>
          <p:cNvPr id="16" name="Content Placeholder 15">
            <a:extLst>
              <a:ext uri="{FF2B5EF4-FFF2-40B4-BE49-F238E27FC236}">
                <a16:creationId xmlns:a16="http://schemas.microsoft.com/office/drawing/2014/main" id="{DF14F193-AD95-4111-A6DA-674F1ACF751A}"/>
              </a:ext>
            </a:extLst>
          </p:cNvPr>
          <p:cNvSpPr>
            <a:spLocks noGrp="1"/>
          </p:cNvSpPr>
          <p:nvPr>
            <p:ph sz="quarter" idx="14"/>
          </p:nvPr>
        </p:nvSpPr>
        <p:spPr>
          <a:xfrm>
            <a:off x="962025" y="6203950"/>
            <a:ext cx="7397750" cy="523220"/>
          </a:xfrm>
        </p:spPr>
        <p:txBody>
          <a:bodyPr/>
          <a:lstStyle/>
          <a:p>
            <a:pPr lvl="0" defTabSz="914400">
              <a:spcBef>
                <a:spcPts val="0"/>
              </a:spcBef>
            </a:pPr>
            <a:r>
              <a:rPr lang="en-US" dirty="0">
                <a:solidFill>
                  <a:srgbClr val="000000"/>
                </a:solidFill>
              </a:rPr>
              <a:t>Adapted from Horrigan, J. “Digital Readiness Gaps</a:t>
            </a:r>
            <a:r>
              <a:rPr lang="en-US" i="1" dirty="0">
                <a:solidFill>
                  <a:srgbClr val="000000"/>
                </a:solidFill>
              </a:rPr>
              <a:t>.”</a:t>
            </a:r>
            <a:r>
              <a:rPr lang="en-US" dirty="0">
                <a:solidFill>
                  <a:srgbClr val="000000"/>
                </a:solidFill>
              </a:rPr>
              <a:t> </a:t>
            </a:r>
            <a:r>
              <a:rPr lang="en-US" i="1" dirty="0">
                <a:solidFill>
                  <a:srgbClr val="000000"/>
                </a:solidFill>
              </a:rPr>
              <a:t>Pew Research Center</a:t>
            </a:r>
            <a:r>
              <a:rPr lang="en-US" dirty="0">
                <a:solidFill>
                  <a:srgbClr val="000000"/>
                </a:solidFill>
              </a:rPr>
              <a:t> (Sept. 20, 2016). Retrieved from </a:t>
            </a:r>
            <a:r>
              <a:rPr lang="en-US" u="sng" dirty="0">
                <a:solidFill>
                  <a:srgbClr val="0070C0"/>
                </a:solidFill>
                <a:hlinkClick r:id="rId4">
                  <a:extLst>
                    <a:ext uri="{A12FA001-AC4F-418D-AE19-62706E023703}">
                      <ahyp:hlinkClr xmlns:ahyp="http://schemas.microsoft.com/office/drawing/2018/hyperlinkcolor" val="tx"/>
                    </a:ext>
                  </a:extLst>
                </a:hlinkClick>
              </a:rPr>
              <a:t>https://www.pewinternet.org/2016/09/20/digital-readiness-gaps/</a:t>
            </a:r>
            <a:r>
              <a:rPr lang="en-US" dirty="0">
                <a:solidFill>
                  <a:srgbClr val="000000"/>
                </a:solidFill>
              </a:rPr>
              <a:t>. </a:t>
            </a:r>
          </a:p>
        </p:txBody>
      </p:sp>
    </p:spTree>
    <p:custDataLst>
      <p:tags r:id="rId1"/>
    </p:custDataLst>
    <p:extLst>
      <p:ext uri="{BB962C8B-B14F-4D97-AF65-F5344CB8AC3E}">
        <p14:creationId xmlns:p14="http://schemas.microsoft.com/office/powerpoint/2010/main" val="71887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7B7BB6-E61D-4A57-9889-DB7CACB7CBE9}"/>
              </a:ext>
            </a:extLst>
          </p:cNvPr>
          <p:cNvSpPr>
            <a:spLocks noGrp="1"/>
          </p:cNvSpPr>
          <p:nvPr>
            <p:ph type="title"/>
          </p:nvPr>
        </p:nvSpPr>
        <p:spPr/>
        <p:txBody>
          <a:bodyPr/>
          <a:lstStyle/>
          <a:p>
            <a:r>
              <a:rPr lang="en-US" dirty="0"/>
              <a:t>Homework (Optional)</a:t>
            </a:r>
          </a:p>
        </p:txBody>
      </p:sp>
      <p:sp>
        <p:nvSpPr>
          <p:cNvPr id="9" name="Content Placeholder 8">
            <a:extLst>
              <a:ext uri="{FF2B5EF4-FFF2-40B4-BE49-F238E27FC236}">
                <a16:creationId xmlns:a16="http://schemas.microsoft.com/office/drawing/2014/main" id="{972A8A6A-533B-4F1E-AB28-D5AAC28BE811}"/>
              </a:ext>
            </a:extLst>
          </p:cNvPr>
          <p:cNvSpPr>
            <a:spLocks noGrp="1"/>
          </p:cNvSpPr>
          <p:nvPr>
            <p:ph sz="quarter" idx="10"/>
          </p:nvPr>
        </p:nvSpPr>
        <p:spPr>
          <a:xfrm>
            <a:off x="470024" y="3022708"/>
            <a:ext cx="8258175" cy="1168292"/>
          </a:xfrm>
        </p:spPr>
        <p:txBody>
          <a:bodyPr/>
          <a:lstStyle/>
          <a:p>
            <a:pPr marL="0" lvl="0" indent="0" algn="ctr" defTabSz="914400">
              <a:spcBef>
                <a:spcPts val="0"/>
              </a:spcBef>
              <a:buNone/>
            </a:pPr>
            <a:r>
              <a:rPr lang="en-US" dirty="0">
                <a:solidFill>
                  <a:srgbClr val="000000"/>
                </a:solidFill>
              </a:rPr>
              <a:t>Create your own simple digital readiness assessment tool!</a:t>
            </a:r>
          </a:p>
          <a:p>
            <a:pPr marL="0" indent="0">
              <a:buNone/>
            </a:pPr>
            <a:endParaRPr lang="en-US" dirty="0"/>
          </a:p>
        </p:txBody>
      </p:sp>
      <p:sp>
        <p:nvSpPr>
          <p:cNvPr id="10" name="Content Placeholder 9">
            <a:extLst>
              <a:ext uri="{FF2B5EF4-FFF2-40B4-BE49-F238E27FC236}">
                <a16:creationId xmlns:a16="http://schemas.microsoft.com/office/drawing/2014/main" id="{A137DC08-5E07-481F-B44C-B6E9BC81CFA2}"/>
              </a:ext>
            </a:extLst>
          </p:cNvPr>
          <p:cNvSpPr>
            <a:spLocks noGrp="1"/>
          </p:cNvSpPr>
          <p:nvPr>
            <p:ph sz="quarter" idx="11"/>
          </p:nvPr>
        </p:nvSpPr>
        <p:spPr>
          <a:xfrm>
            <a:off x="2006600" y="4775200"/>
            <a:ext cx="5321300" cy="1663700"/>
          </a:xfrm>
        </p:spPr>
        <p:txBody>
          <a:bodyPr/>
          <a:lstStyle/>
          <a:p>
            <a:pPr algn="ctr">
              <a:spcBef>
                <a:spcPts val="768"/>
              </a:spcBef>
            </a:pPr>
            <a:r>
              <a:rPr lang="en-US" dirty="0"/>
              <a:t>Email it to the presenter at @email</a:t>
            </a:r>
          </a:p>
        </p:txBody>
      </p:sp>
    </p:spTree>
    <p:custDataLst>
      <p:tags r:id="rId1"/>
    </p:custDataLst>
    <p:extLst>
      <p:ext uri="{BB962C8B-B14F-4D97-AF65-F5344CB8AC3E}">
        <p14:creationId xmlns:p14="http://schemas.microsoft.com/office/powerpoint/2010/main" val="3738987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BA25A-2F29-48DC-B854-09167BBD9A68}"/>
              </a:ext>
            </a:extLst>
          </p:cNvPr>
          <p:cNvSpPr>
            <a:spLocks noGrp="1"/>
          </p:cNvSpPr>
          <p:nvPr>
            <p:ph type="title"/>
          </p:nvPr>
        </p:nvSpPr>
        <p:spPr/>
        <p:txBody>
          <a:bodyPr/>
          <a:lstStyle/>
          <a:p>
            <a:r>
              <a:rPr lang="en-US" dirty="0"/>
              <a:t>Assessing Staff Software Skills</a:t>
            </a:r>
          </a:p>
        </p:txBody>
      </p:sp>
    </p:spTree>
    <p:custDataLst>
      <p:tags r:id="rId1"/>
    </p:custDataLst>
    <p:extLst>
      <p:ext uri="{BB962C8B-B14F-4D97-AF65-F5344CB8AC3E}">
        <p14:creationId xmlns:p14="http://schemas.microsoft.com/office/powerpoint/2010/main" val="3084790037"/>
      </p:ext>
    </p:extLst>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05F32B-36D3-425B-9413-82AF1D631FB3}"/>
              </a:ext>
            </a:extLst>
          </p:cNvPr>
          <p:cNvSpPr>
            <a:spLocks noGrp="1"/>
          </p:cNvSpPr>
          <p:nvPr>
            <p:ph type="title"/>
          </p:nvPr>
        </p:nvSpPr>
        <p:spPr/>
        <p:txBody>
          <a:bodyPr/>
          <a:lstStyle/>
          <a:p>
            <a:r>
              <a:rPr lang="en-US" dirty="0"/>
              <a:t>Key Responsibilities</a:t>
            </a:r>
          </a:p>
        </p:txBody>
      </p:sp>
    </p:spTree>
    <p:custDataLst>
      <p:tags r:id="rId1"/>
    </p:custDataLst>
    <p:extLst>
      <p:ext uri="{BB962C8B-B14F-4D97-AF65-F5344CB8AC3E}">
        <p14:creationId xmlns:p14="http://schemas.microsoft.com/office/powerpoint/2010/main" val="278027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F105E46-E72F-49E3-9AB3-F625D2D970D4}"/>
              </a:ext>
            </a:extLst>
          </p:cNvPr>
          <p:cNvSpPr>
            <a:spLocks noGrp="1"/>
          </p:cNvSpPr>
          <p:nvPr>
            <p:ph type="title"/>
          </p:nvPr>
        </p:nvSpPr>
        <p:spPr/>
        <p:txBody>
          <a:bodyPr/>
          <a:lstStyle/>
          <a:p>
            <a:r>
              <a:rPr lang="en-US" dirty="0"/>
              <a:t>A Day in the Life – Scenario 2</a:t>
            </a:r>
          </a:p>
        </p:txBody>
      </p:sp>
      <p:sp>
        <p:nvSpPr>
          <p:cNvPr id="14" name="Text Placeholder 13">
            <a:extLst>
              <a:ext uri="{FF2B5EF4-FFF2-40B4-BE49-F238E27FC236}">
                <a16:creationId xmlns:a16="http://schemas.microsoft.com/office/drawing/2014/main" id="{07689B0A-C3E8-42C3-A1E1-06B14FBB9311}"/>
              </a:ext>
            </a:extLst>
          </p:cNvPr>
          <p:cNvSpPr>
            <a:spLocks noGrp="1"/>
          </p:cNvSpPr>
          <p:nvPr>
            <p:ph type="body" sz="quarter" idx="12"/>
          </p:nvPr>
        </p:nvSpPr>
        <p:spPr/>
        <p:txBody>
          <a:bodyPr/>
          <a:lstStyle/>
          <a:p>
            <a:pPr marL="0" lvl="0" indent="0">
              <a:spcAft>
                <a:spcPts val="600"/>
              </a:spcAft>
              <a:buClr>
                <a:srgbClr val="418AB3">
                  <a:lumMod val="75000"/>
                </a:srgbClr>
              </a:buClr>
              <a:buNone/>
            </a:pPr>
            <a:r>
              <a:rPr lang="en-US" b="1" dirty="0">
                <a:solidFill>
                  <a:srgbClr val="DF5327">
                    <a:lumMod val="50000"/>
                  </a:srgbClr>
                </a:solidFill>
              </a:rPr>
              <a:t>Getting ready for the meeting</a:t>
            </a:r>
            <a:endParaRPr lang="en-US" dirty="0">
              <a:solidFill>
                <a:srgbClr val="DF5327">
                  <a:lumMod val="50000"/>
                </a:srgbClr>
              </a:solidFill>
            </a:endParaRPr>
          </a:p>
        </p:txBody>
      </p:sp>
    </p:spTree>
    <p:custDataLst>
      <p:tags r:id="rId1"/>
    </p:custDataLst>
    <p:extLst>
      <p:ext uri="{BB962C8B-B14F-4D97-AF65-F5344CB8AC3E}">
        <p14:creationId xmlns:p14="http://schemas.microsoft.com/office/powerpoint/2010/main" val="29486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527AA0-CBC8-456D-A7BF-110B1D87AFF2}"/>
              </a:ext>
            </a:extLst>
          </p:cNvPr>
          <p:cNvSpPr>
            <a:spLocks noGrp="1"/>
          </p:cNvSpPr>
          <p:nvPr>
            <p:ph type="title"/>
          </p:nvPr>
        </p:nvSpPr>
        <p:spPr/>
        <p:txBody>
          <a:bodyPr/>
          <a:lstStyle/>
          <a:p>
            <a:r>
              <a:rPr lang="en-US" sz="3200" dirty="0">
                <a:solidFill>
                  <a:prstClr val="white"/>
                </a:solidFill>
              </a:rPr>
              <a:t>Technology and Continuous Improvement</a:t>
            </a:r>
            <a:endParaRPr lang="en-US" dirty="0"/>
          </a:p>
        </p:txBody>
      </p:sp>
      <p:pic>
        <p:nvPicPr>
          <p:cNvPr id="14" name="Content Placeholder 13" descr="A graphic detailing Conceptual Elements of Continuous Quality Improvement.&#10;Leadership in Data Management.&#10;• Be transformational.&#10;• Adopt and lead change strategy.&#10;• Motivate for innovation and creativity.&#10;• Distribute responsibilities.&#10;• Be a role model.&#10;The following lead to Quality Child &amp; Family Outcomes.&#10;Commitment of Resources:&#10;• Commit, finance, and sustain technology.&#10;• Commit leadership time.&#10;• Commit staff time.&#10;Culture of Collaborative Inquiry:&#10;• Promote systems thinking.&#10;• Share learning.&#10;• Engage partners.&#10;• Create safe space.&#10;Professional Development:&#10;• Understand data systems.&#10;• Develop analytic capacity.&#10;• Integrate knowledge and beliefs.&#10;Organizational Characteristics:&#10;• History of improvements&#10;• Program characteristics&#10;• Size&#10;• Structure&#10;Analytic Capacity:&#10;• Assess technological capital.&#10;• Assess human capital.&#10;• Assess data capital.&#10;Management of Program Data:&#10;• Availability.&#10;• Usability.&#10;• Integrity.&#10;• Security of data.&#10;Environment:&#10;• Non governmental funders.&#10;• Government mandates.&#10;• Accreditation, licensing and professional systems.&#10;• Time&#10;Early Childhood National Centers. National Center on Program Management and Fiscal Operations.&#10;Source: Derrick-Mills, Teresa, Heather Sandstrom, Sarah Pettijohn, Saunji Fyffe, and Jeremy Koulish. (2014). Data use for Continuous Quality Improvement: What the Head Start Field Can Learn From Other Disciplines, A Literature Review and Conceptual Framework. OPRE Report # 2014-77. Washington, DC: Office of Planning, Research and Evaluation, Administration for Children and Families. U.S Department of Health and Human Services.">
            <a:extLst>
              <a:ext uri="{FF2B5EF4-FFF2-40B4-BE49-F238E27FC236}">
                <a16:creationId xmlns:a16="http://schemas.microsoft.com/office/drawing/2014/main" id="{9FEC00FF-EE74-4CD5-92BB-D7C676D73F54}"/>
              </a:ext>
            </a:extLst>
          </p:cNvPr>
          <p:cNvPicPr>
            <a:picLocks noGrp="1" noChangeAspect="1"/>
          </p:cNvPicPr>
          <p:nvPr>
            <p:ph sz="quarter" idx="10"/>
          </p:nvPr>
        </p:nvPicPr>
        <p:blipFill>
          <a:blip r:embed="rId4" cstate="print">
            <a:extLst>
              <a:ext uri="{28A0092B-C50C-407E-A947-70E740481C1C}">
                <a14:useLocalDpi xmlns:a14="http://schemas.microsoft.com/office/drawing/2010/main" val="0"/>
              </a:ext>
            </a:extLst>
          </a:blip>
          <a:stretch>
            <a:fillRect/>
          </a:stretch>
        </p:blipFill>
        <p:spPr>
          <a:xfrm>
            <a:off x="723900" y="1058335"/>
            <a:ext cx="7727949" cy="5799137"/>
          </a:xfrm>
        </p:spPr>
      </p:pic>
    </p:spTree>
    <p:custDataLst>
      <p:tags r:id="rId1"/>
    </p:custDataLst>
    <p:extLst>
      <p:ext uri="{BB962C8B-B14F-4D97-AF65-F5344CB8AC3E}">
        <p14:creationId xmlns:p14="http://schemas.microsoft.com/office/powerpoint/2010/main" val="217753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B71B26-9602-46F3-AFF8-C4C24DAE65ED}"/>
              </a:ext>
            </a:extLst>
          </p:cNvPr>
          <p:cNvSpPr>
            <a:spLocks noGrp="1"/>
          </p:cNvSpPr>
          <p:nvPr>
            <p:ph type="title"/>
          </p:nvPr>
        </p:nvSpPr>
        <p:spPr/>
        <p:txBody>
          <a:bodyPr/>
          <a:lstStyle/>
          <a:p>
            <a:r>
              <a:rPr lang="en-US" dirty="0">
                <a:solidFill>
                  <a:prstClr val="white"/>
                </a:solidFill>
              </a:rPr>
              <a:t>Learning Objectives</a:t>
            </a:r>
            <a:endParaRPr lang="en-US" dirty="0"/>
          </a:p>
        </p:txBody>
      </p:sp>
      <p:sp>
        <p:nvSpPr>
          <p:cNvPr id="6" name="Content Placeholder 5">
            <a:extLst>
              <a:ext uri="{FF2B5EF4-FFF2-40B4-BE49-F238E27FC236}">
                <a16:creationId xmlns:a16="http://schemas.microsoft.com/office/drawing/2014/main" id="{26C73E19-E185-491D-845D-69BB5388E5DA}"/>
              </a:ext>
            </a:extLst>
          </p:cNvPr>
          <p:cNvSpPr>
            <a:spLocks noGrp="1"/>
          </p:cNvSpPr>
          <p:nvPr>
            <p:ph sz="quarter" idx="10"/>
          </p:nvPr>
        </p:nvSpPr>
        <p:spPr/>
        <p:txBody>
          <a:bodyPr/>
          <a:lstStyle/>
          <a:p>
            <a:pPr marL="15875" lvl="0" indent="0" defTabSz="914400">
              <a:spcBef>
                <a:spcPts val="0"/>
              </a:spcBef>
              <a:buNone/>
            </a:pPr>
            <a:r>
              <a:rPr lang="en-US" dirty="0">
                <a:sym typeface="Arial"/>
              </a:rPr>
              <a:t>As a result of this session, participants will:</a:t>
            </a:r>
            <a:endParaRPr lang="en-US" sz="1800" b="0" dirty="0">
              <a:solidFill>
                <a:srgbClr val="000000"/>
              </a:solidFill>
              <a:ea typeface="+mn-ea"/>
              <a:cs typeface="+mn-cs"/>
            </a:endParaRPr>
          </a:p>
        </p:txBody>
      </p:sp>
      <p:sp>
        <p:nvSpPr>
          <p:cNvPr id="7" name="Content Placeholder 6">
            <a:extLst>
              <a:ext uri="{FF2B5EF4-FFF2-40B4-BE49-F238E27FC236}">
                <a16:creationId xmlns:a16="http://schemas.microsoft.com/office/drawing/2014/main" id="{343CF6C1-788C-4120-A8A9-28C17DD708FD}"/>
              </a:ext>
            </a:extLst>
          </p:cNvPr>
          <p:cNvSpPr>
            <a:spLocks noGrp="1"/>
          </p:cNvSpPr>
          <p:nvPr>
            <p:ph sz="quarter" idx="11"/>
          </p:nvPr>
        </p:nvSpPr>
        <p:spPr/>
        <p:txBody>
          <a:bodyPr/>
          <a:lstStyle/>
          <a:p>
            <a:pPr marL="461963" lvl="0" indent="-227013" defTabSz="914400">
              <a:spcBef>
                <a:spcPts val="0"/>
              </a:spcBef>
              <a:spcAft>
                <a:spcPts val="1800"/>
              </a:spcAft>
              <a:buClr>
                <a:srgbClr val="DF5327">
                  <a:lumMod val="75000"/>
                </a:srgbClr>
              </a:buClr>
              <a:buFont typeface="Arial" panose="020B0604020202020204" pitchFamily="34" charset="0"/>
              <a:buChar char="•"/>
            </a:pPr>
            <a:r>
              <a:rPr lang="en-US" dirty="0">
                <a:solidFill>
                  <a:srgbClr val="000000"/>
                </a:solidFill>
              </a:rPr>
              <a:t>Learn why technology and information systems are critical to Head Start programs</a:t>
            </a:r>
          </a:p>
          <a:p>
            <a:pPr marL="461963" lvl="0" indent="-227013" defTabSz="914400">
              <a:spcBef>
                <a:spcPts val="0"/>
              </a:spcBef>
              <a:spcAft>
                <a:spcPts val="1800"/>
              </a:spcAft>
              <a:buClr>
                <a:srgbClr val="DF5327">
                  <a:lumMod val="75000"/>
                </a:srgbClr>
              </a:buClr>
              <a:buFont typeface="Arial" panose="020B0604020202020204" pitchFamily="34" charset="0"/>
              <a:buChar char="•"/>
            </a:pPr>
            <a:r>
              <a:rPr lang="en-US" dirty="0">
                <a:solidFill>
                  <a:srgbClr val="000000"/>
                </a:solidFill>
              </a:rPr>
              <a:t>Understand how technology and information systems are linked to the other Head Start management systems </a:t>
            </a:r>
          </a:p>
          <a:p>
            <a:pPr marL="461963" lvl="0" indent="-227013" defTabSz="914400">
              <a:spcBef>
                <a:spcPts val="0"/>
              </a:spcBef>
              <a:spcAft>
                <a:spcPts val="1800"/>
              </a:spcAft>
              <a:buClr>
                <a:srgbClr val="DF5327">
                  <a:lumMod val="75000"/>
                </a:srgbClr>
              </a:buClr>
              <a:buFont typeface="Arial" panose="020B0604020202020204" pitchFamily="34" charset="0"/>
              <a:buChar char="•"/>
            </a:pPr>
            <a:r>
              <a:rPr lang="en-US" kern="1200" dirty="0">
                <a:solidFill>
                  <a:srgbClr val="000000"/>
                </a:solidFill>
                <a:cs typeface="+mn-cs"/>
              </a:rPr>
              <a:t>Explore the many ways Head Start leaders use technology</a:t>
            </a:r>
            <a:endParaRPr lang="en-US" dirty="0">
              <a:solidFill>
                <a:srgbClr val="000000"/>
              </a:solidFill>
            </a:endParaRPr>
          </a:p>
          <a:p>
            <a:pPr marL="461963" lvl="0" indent="-227013" defTabSz="914400">
              <a:spcBef>
                <a:spcPts val="0"/>
              </a:spcBef>
              <a:buClr>
                <a:srgbClr val="DF5327">
                  <a:lumMod val="75000"/>
                </a:srgbClr>
              </a:buClr>
              <a:buFont typeface="Arial" panose="020B0604020202020204" pitchFamily="34" charset="0"/>
              <a:buChar char="•"/>
            </a:pPr>
            <a:r>
              <a:rPr lang="en-US" dirty="0">
                <a:solidFill>
                  <a:srgbClr val="000000"/>
                </a:solidFill>
              </a:rPr>
              <a:t>Identify strategies for integrating technology throughout your program</a:t>
            </a:r>
            <a:endParaRPr lang="en-US" kern="1200" dirty="0">
              <a:solidFill>
                <a:srgbClr val="000000"/>
              </a:solidFill>
              <a:cs typeface="+mn-cs"/>
            </a:endParaRPr>
          </a:p>
        </p:txBody>
      </p:sp>
    </p:spTree>
    <p:custDataLst>
      <p:tags r:id="rId1"/>
    </p:custDataLst>
    <p:extLst>
      <p:ext uri="{BB962C8B-B14F-4D97-AF65-F5344CB8AC3E}">
        <p14:creationId xmlns:p14="http://schemas.microsoft.com/office/powerpoint/2010/main" val="388746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E5EDB03-2158-4760-847D-E6A3EF25A2E2}"/>
              </a:ext>
            </a:extLst>
          </p:cNvPr>
          <p:cNvSpPr>
            <a:spLocks noGrp="1"/>
          </p:cNvSpPr>
          <p:nvPr>
            <p:ph type="title"/>
          </p:nvPr>
        </p:nvSpPr>
        <p:spPr/>
        <p:txBody>
          <a:bodyPr/>
          <a:lstStyle/>
          <a:p>
            <a:r>
              <a:rPr lang="en-US" dirty="0"/>
              <a:t>Building Analytic Capacity </a:t>
            </a:r>
          </a:p>
        </p:txBody>
      </p:sp>
      <p:sp>
        <p:nvSpPr>
          <p:cNvPr id="13" name="Text Placeholder 12">
            <a:extLst>
              <a:ext uri="{FF2B5EF4-FFF2-40B4-BE49-F238E27FC236}">
                <a16:creationId xmlns:a16="http://schemas.microsoft.com/office/drawing/2014/main" id="{BCCB3991-1B15-4FA7-A4C8-A8F9EDA0E6B4}"/>
              </a:ext>
            </a:extLst>
          </p:cNvPr>
          <p:cNvSpPr>
            <a:spLocks noGrp="1"/>
          </p:cNvSpPr>
          <p:nvPr>
            <p:ph type="body" sz="quarter" idx="12"/>
          </p:nvPr>
        </p:nvSpPr>
        <p:spPr/>
        <p:txBody>
          <a:bodyPr/>
          <a:lstStyle/>
          <a:p>
            <a:pPr marL="0" lvl="0" indent="0" algn="ctr">
              <a:lnSpc>
                <a:spcPct val="150000"/>
              </a:lnSpc>
              <a:buClr>
                <a:srgbClr val="418AB3">
                  <a:lumMod val="75000"/>
                </a:srgbClr>
              </a:buClr>
              <a:buNone/>
            </a:pPr>
            <a:r>
              <a:rPr lang="en-US" sz="2800" b="1" dirty="0">
                <a:solidFill>
                  <a:srgbClr val="DF5327">
                    <a:lumMod val="50000"/>
                  </a:srgbClr>
                </a:solidFill>
              </a:rPr>
              <a:t>Data capital </a:t>
            </a:r>
            <a:r>
              <a:rPr lang="en-US" sz="2800" b="1" dirty="0">
                <a:solidFill>
                  <a:srgbClr val="418AB3">
                    <a:lumMod val="50000"/>
                  </a:srgbClr>
                </a:solidFill>
              </a:rPr>
              <a:t>•</a:t>
            </a:r>
            <a:r>
              <a:rPr lang="en-US" sz="2800" b="1" dirty="0">
                <a:solidFill>
                  <a:srgbClr val="DF5327">
                    <a:lumMod val="50000"/>
                  </a:srgbClr>
                </a:solidFill>
              </a:rPr>
              <a:t> Technological capital </a:t>
            </a:r>
            <a:r>
              <a:rPr lang="en-US" sz="2800" b="1" dirty="0">
                <a:solidFill>
                  <a:srgbClr val="418AB3">
                    <a:lumMod val="50000"/>
                  </a:srgbClr>
                </a:solidFill>
              </a:rPr>
              <a:t>•</a:t>
            </a:r>
            <a:r>
              <a:rPr lang="en-US" sz="2800" b="1" dirty="0">
                <a:solidFill>
                  <a:srgbClr val="DF5327">
                    <a:lumMod val="50000"/>
                  </a:srgbClr>
                </a:solidFill>
              </a:rPr>
              <a:t> Human capital</a:t>
            </a:r>
          </a:p>
        </p:txBody>
      </p:sp>
    </p:spTree>
    <p:custDataLst>
      <p:tags r:id="rId1"/>
    </p:custDataLst>
    <p:extLst>
      <p:ext uri="{BB962C8B-B14F-4D97-AF65-F5344CB8AC3E}">
        <p14:creationId xmlns:p14="http://schemas.microsoft.com/office/powerpoint/2010/main" val="78479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C21F63-2C89-4080-BC2C-E8D7063DB758}"/>
              </a:ext>
            </a:extLst>
          </p:cNvPr>
          <p:cNvSpPr>
            <a:spLocks noGrp="1"/>
          </p:cNvSpPr>
          <p:nvPr>
            <p:ph type="title"/>
          </p:nvPr>
        </p:nvSpPr>
        <p:spPr/>
        <p:txBody>
          <a:bodyPr/>
          <a:lstStyle/>
          <a:p>
            <a:r>
              <a:rPr lang="en-US" dirty="0"/>
              <a:t>Assessing Analytic Capacity</a:t>
            </a:r>
          </a:p>
        </p:txBody>
      </p:sp>
      <p:pic>
        <p:nvPicPr>
          <p:cNvPr id="11" name="Content Placeholder 10" descr="Examples of the Assessing Analytic Capacity Handout.">
            <a:extLst>
              <a:ext uri="{FF2B5EF4-FFF2-40B4-BE49-F238E27FC236}">
                <a16:creationId xmlns:a16="http://schemas.microsoft.com/office/drawing/2014/main" id="{0EB113B4-3EF6-4104-BB4D-E0579FB1310A}"/>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289301" y="1219200"/>
            <a:ext cx="8501897" cy="5499100"/>
          </a:xfrm>
        </p:spPr>
      </p:pic>
    </p:spTree>
    <p:custDataLst>
      <p:tags r:id="rId1"/>
    </p:custDataLst>
    <p:extLst>
      <p:ext uri="{BB962C8B-B14F-4D97-AF65-F5344CB8AC3E}">
        <p14:creationId xmlns:p14="http://schemas.microsoft.com/office/powerpoint/2010/main" val="2710572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B795407-22DF-41CC-AF98-E0F2258933B6}"/>
              </a:ext>
            </a:extLst>
          </p:cNvPr>
          <p:cNvSpPr>
            <a:spLocks noGrp="1"/>
          </p:cNvSpPr>
          <p:nvPr>
            <p:ph type="title"/>
          </p:nvPr>
        </p:nvSpPr>
        <p:spPr/>
        <p:txBody>
          <a:bodyPr/>
          <a:lstStyle/>
          <a:p>
            <a:r>
              <a:rPr lang="en-US" dirty="0"/>
              <a:t>What is a Budget?</a:t>
            </a:r>
          </a:p>
        </p:txBody>
      </p:sp>
      <p:sp>
        <p:nvSpPr>
          <p:cNvPr id="14" name="Content Placeholder 13">
            <a:extLst>
              <a:ext uri="{FF2B5EF4-FFF2-40B4-BE49-F238E27FC236}">
                <a16:creationId xmlns:a16="http://schemas.microsoft.com/office/drawing/2014/main" id="{8D4D5C42-B88C-4FC2-894E-DE9EBC8EBD47}"/>
              </a:ext>
            </a:extLst>
          </p:cNvPr>
          <p:cNvSpPr>
            <a:spLocks noGrp="1"/>
          </p:cNvSpPr>
          <p:nvPr>
            <p:ph sz="quarter" idx="13"/>
          </p:nvPr>
        </p:nvSpPr>
        <p:spPr/>
        <p:txBody>
          <a:bodyPr/>
          <a:lstStyle/>
          <a:p>
            <a:pPr marL="0" indent="0">
              <a:buNone/>
            </a:pPr>
            <a:r>
              <a:rPr lang="en-US" dirty="0"/>
              <a:t>A budget is a </a:t>
            </a:r>
          </a:p>
        </p:txBody>
      </p:sp>
      <p:sp>
        <p:nvSpPr>
          <p:cNvPr id="15" name="Content Placeholder 14">
            <a:extLst>
              <a:ext uri="{FF2B5EF4-FFF2-40B4-BE49-F238E27FC236}">
                <a16:creationId xmlns:a16="http://schemas.microsoft.com/office/drawing/2014/main" id="{CD8390A2-BCC0-4C45-A65C-E2E420ED163C}"/>
              </a:ext>
            </a:extLst>
          </p:cNvPr>
          <p:cNvSpPr>
            <a:spLocks noGrp="1"/>
          </p:cNvSpPr>
          <p:nvPr>
            <p:ph sz="quarter" idx="14"/>
          </p:nvPr>
        </p:nvSpPr>
        <p:spPr/>
        <p:txBody>
          <a:bodyPr/>
          <a:lstStyle/>
          <a:p>
            <a:pPr marL="11113" lvl="1" indent="0">
              <a:buClr>
                <a:srgbClr val="418AB3">
                  <a:lumMod val="75000"/>
                </a:srgbClr>
              </a:buClr>
              <a:buNone/>
            </a:pPr>
            <a:r>
              <a:rPr lang="en-US" dirty="0"/>
              <a:t>"numerical expression of an organization’s dreams that serves as a guide or measure of acceptable financial performance."</a:t>
            </a:r>
            <a:endParaRPr lang="en-US" i="1" dirty="0"/>
          </a:p>
        </p:txBody>
      </p:sp>
      <p:sp>
        <p:nvSpPr>
          <p:cNvPr id="16" name="Content Placeholder 15">
            <a:extLst>
              <a:ext uri="{FF2B5EF4-FFF2-40B4-BE49-F238E27FC236}">
                <a16:creationId xmlns:a16="http://schemas.microsoft.com/office/drawing/2014/main" id="{C869F00E-F5CA-40BE-ADDB-7D6C6BAE62D0}"/>
              </a:ext>
            </a:extLst>
          </p:cNvPr>
          <p:cNvSpPr>
            <a:spLocks noGrp="1"/>
          </p:cNvSpPr>
          <p:nvPr>
            <p:ph sz="quarter" idx="15"/>
          </p:nvPr>
        </p:nvSpPr>
        <p:spPr>
          <a:xfrm>
            <a:off x="1549400" y="3168650"/>
            <a:ext cx="3721100" cy="482600"/>
          </a:xfrm>
        </p:spPr>
        <p:txBody>
          <a:bodyPr/>
          <a:lstStyle/>
          <a:p>
            <a:pPr marL="457200" lvl="1" indent="0" algn="r">
              <a:buClr>
                <a:srgbClr val="418AB3">
                  <a:lumMod val="75000"/>
                </a:srgbClr>
              </a:buClr>
              <a:buNone/>
            </a:pPr>
            <a:r>
              <a:rPr lang="en-US" dirty="0">
                <a:solidFill>
                  <a:srgbClr val="F69200">
                    <a:lumMod val="50000"/>
                  </a:srgbClr>
                </a:solidFill>
              </a:rPr>
              <a:t>– Financial Management for Non-Profit Organizations</a:t>
            </a:r>
          </a:p>
        </p:txBody>
      </p:sp>
    </p:spTree>
    <p:custDataLst>
      <p:tags r:id="rId1"/>
    </p:custDataLst>
    <p:extLst>
      <p:ext uri="{BB962C8B-B14F-4D97-AF65-F5344CB8AC3E}">
        <p14:creationId xmlns:p14="http://schemas.microsoft.com/office/powerpoint/2010/main" val="3083011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DFF932C-CB72-41FD-BEB1-4E8B262E1BD6}"/>
              </a:ext>
            </a:extLst>
          </p:cNvPr>
          <p:cNvSpPr>
            <a:spLocks noGrp="1"/>
          </p:cNvSpPr>
          <p:nvPr>
            <p:ph type="title"/>
          </p:nvPr>
        </p:nvSpPr>
        <p:spPr/>
        <p:txBody>
          <a:bodyPr/>
          <a:lstStyle/>
          <a:p>
            <a:r>
              <a:rPr lang="en-US" dirty="0"/>
              <a:t>Data-informed Budgeting</a:t>
            </a:r>
          </a:p>
        </p:txBody>
      </p:sp>
      <p:sp>
        <p:nvSpPr>
          <p:cNvPr id="11" name="Text Placeholder 10">
            <a:extLst>
              <a:ext uri="{FF2B5EF4-FFF2-40B4-BE49-F238E27FC236}">
                <a16:creationId xmlns:a16="http://schemas.microsoft.com/office/drawing/2014/main" id="{0144F6F8-6147-4F9F-8AFC-53FB11F8621C}"/>
              </a:ext>
            </a:extLst>
          </p:cNvPr>
          <p:cNvSpPr>
            <a:spLocks noGrp="1"/>
          </p:cNvSpPr>
          <p:nvPr>
            <p:ph type="body" sz="quarter" idx="12"/>
          </p:nvPr>
        </p:nvSpPr>
        <p:spPr>
          <a:xfrm>
            <a:off x="304801" y="1447799"/>
            <a:ext cx="3187700" cy="4876801"/>
          </a:xfrm>
        </p:spPr>
        <p:txBody>
          <a:bodyPr/>
          <a:lstStyle/>
          <a:p>
            <a:pPr>
              <a:spcAft>
                <a:spcPts val="1500"/>
              </a:spcAft>
              <a:buClr>
                <a:schemeClr val="accent5">
                  <a:lumMod val="40000"/>
                  <a:lumOff val="60000"/>
                </a:schemeClr>
              </a:buClr>
            </a:pPr>
            <a:r>
              <a:rPr lang="en-US" sz="3000" dirty="0">
                <a:solidFill>
                  <a:schemeClr val="bg1"/>
                </a:solidFill>
                <a:cs typeface="American Typewriter"/>
              </a:rPr>
              <a:t>Analyze historical expense data</a:t>
            </a:r>
          </a:p>
          <a:p>
            <a:pPr>
              <a:spcAft>
                <a:spcPts val="1500"/>
              </a:spcAft>
              <a:buClr>
                <a:schemeClr val="accent5">
                  <a:lumMod val="40000"/>
                  <a:lumOff val="60000"/>
                </a:schemeClr>
              </a:buClr>
            </a:pPr>
            <a:r>
              <a:rPr lang="en-US" sz="3000" dirty="0">
                <a:solidFill>
                  <a:schemeClr val="bg1"/>
                </a:solidFill>
                <a:cs typeface="American Typewriter"/>
              </a:rPr>
              <a:t>Project </a:t>
            </a:r>
            <a:br>
              <a:rPr lang="en-US" sz="3000" dirty="0">
                <a:solidFill>
                  <a:schemeClr val="bg1"/>
                </a:solidFill>
                <a:cs typeface="American Typewriter"/>
              </a:rPr>
            </a:br>
            <a:r>
              <a:rPr lang="en-US" sz="3000" dirty="0">
                <a:solidFill>
                  <a:schemeClr val="bg1"/>
                </a:solidFill>
                <a:cs typeface="American Typewriter"/>
              </a:rPr>
              <a:t>changes, increases, </a:t>
            </a:r>
            <a:br>
              <a:rPr lang="en-US" sz="3000" dirty="0">
                <a:solidFill>
                  <a:schemeClr val="bg1"/>
                </a:solidFill>
                <a:cs typeface="American Typewriter"/>
              </a:rPr>
            </a:br>
            <a:r>
              <a:rPr lang="en-US" sz="3000" dirty="0">
                <a:solidFill>
                  <a:schemeClr val="bg1"/>
                </a:solidFill>
                <a:cs typeface="American Typewriter"/>
              </a:rPr>
              <a:t>and additions</a:t>
            </a:r>
          </a:p>
          <a:p>
            <a:pPr>
              <a:spcAft>
                <a:spcPts val="1500"/>
              </a:spcAft>
              <a:buClr>
                <a:schemeClr val="accent5">
                  <a:lumMod val="40000"/>
                  <a:lumOff val="60000"/>
                </a:schemeClr>
              </a:buClr>
            </a:pPr>
            <a:r>
              <a:rPr lang="en-US" sz="3000" dirty="0">
                <a:solidFill>
                  <a:schemeClr val="bg1"/>
                </a:solidFill>
                <a:cs typeface="American Typewriter"/>
              </a:rPr>
              <a:t>Align with program goals</a:t>
            </a:r>
          </a:p>
        </p:txBody>
      </p:sp>
    </p:spTree>
    <p:custDataLst>
      <p:tags r:id="rId1"/>
    </p:custDataLst>
    <p:extLst>
      <p:ext uri="{BB962C8B-B14F-4D97-AF65-F5344CB8AC3E}">
        <p14:creationId xmlns:p14="http://schemas.microsoft.com/office/powerpoint/2010/main" val="440170611"/>
      </p:ext>
    </p:extLst>
  </p:cSld>
  <p:clrMapOvr>
    <a:masterClrMapping/>
  </p:clrMapOvr>
  <mc:AlternateContent xmlns:mc="http://schemas.openxmlformats.org/markup-compatibility/2006" xmlns:p14="http://schemas.microsoft.com/office/powerpoint/2010/main">
    <mc:Choice Requires="p14">
      <p:transition spd="slow" p14:dur="2000" advTm="1209"/>
    </mc:Choice>
    <mc:Fallback xmlns="">
      <p:transition spd="slow" advTm="12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chor="ctr"/>
          <a:lstStyle/>
          <a:p>
            <a:pPr lvl="0">
              <a:spcAft>
                <a:spcPts val="900"/>
              </a:spcAft>
              <a:buClr>
                <a:srgbClr val="418AB3">
                  <a:lumMod val="75000"/>
                </a:srgbClr>
              </a:buClr>
            </a:pPr>
            <a:r>
              <a:rPr lang="en-US" sz="2800" dirty="0">
                <a:solidFill>
                  <a:srgbClr val="000000"/>
                </a:solidFill>
              </a:rPr>
              <a:t>How can you anticipate equipment and technology replacement and ensure costs are properly reflected in the budget?</a:t>
            </a:r>
          </a:p>
          <a:p>
            <a:pPr lvl="0">
              <a:spcAft>
                <a:spcPts val="900"/>
              </a:spcAft>
              <a:buClr>
                <a:srgbClr val="418AB3">
                  <a:lumMod val="75000"/>
                </a:srgbClr>
              </a:buClr>
            </a:pPr>
            <a:r>
              <a:rPr lang="en-US" sz="2800" dirty="0">
                <a:solidFill>
                  <a:srgbClr val="000000"/>
                </a:solidFill>
              </a:rPr>
              <a:t>What do you do when a piece of technology needs immediate replacement?</a:t>
            </a:r>
          </a:p>
          <a:p>
            <a:pPr lvl="0">
              <a:spcAft>
                <a:spcPts val="900"/>
              </a:spcAft>
              <a:buClr>
                <a:srgbClr val="418AB3">
                  <a:lumMod val="75000"/>
                </a:srgbClr>
              </a:buClr>
            </a:pPr>
            <a:r>
              <a:rPr lang="en-US" sz="2800" dirty="0">
                <a:solidFill>
                  <a:srgbClr val="000000"/>
                </a:solidFill>
              </a:rPr>
              <a:t>What is the plan for addressing any gaps or budget shortages?</a:t>
            </a:r>
          </a:p>
        </p:txBody>
      </p:sp>
      <p:sp>
        <p:nvSpPr>
          <p:cNvPr id="6" name="Title 5"/>
          <p:cNvSpPr>
            <a:spLocks noGrp="1"/>
          </p:cNvSpPr>
          <p:nvPr>
            <p:ph type="title"/>
          </p:nvPr>
        </p:nvSpPr>
        <p:spPr>
          <a:solidFill>
            <a:schemeClr val="accent1">
              <a:lumMod val="50000"/>
            </a:schemeClr>
          </a:solidFill>
        </p:spPr>
        <p:txBody>
          <a:bodyPr/>
          <a:lstStyle/>
          <a:p>
            <a:pPr indent="0" algn="ctr"/>
            <a:r>
              <a:rPr lang="en-US" sz="3000" dirty="0"/>
              <a:t>The Importance of Technology in Budget Planning</a:t>
            </a:r>
          </a:p>
        </p:txBody>
      </p:sp>
    </p:spTree>
    <p:custDataLst>
      <p:tags r:id="rId1"/>
    </p:custDataLst>
    <p:extLst>
      <p:ext uri="{BB962C8B-B14F-4D97-AF65-F5344CB8AC3E}">
        <p14:creationId xmlns:p14="http://schemas.microsoft.com/office/powerpoint/2010/main" val="3248420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23FA7C-A97D-4356-9F50-9442F684B1E9}"/>
              </a:ext>
            </a:extLst>
          </p:cNvPr>
          <p:cNvSpPr>
            <a:spLocks noGrp="1"/>
          </p:cNvSpPr>
          <p:nvPr>
            <p:ph type="title"/>
          </p:nvPr>
        </p:nvSpPr>
        <p:spPr/>
        <p:txBody>
          <a:bodyPr/>
          <a:lstStyle/>
          <a:p>
            <a:r>
              <a:rPr lang="en-US" altLang="en-US" dirty="0"/>
              <a:t>Budget Planning</a:t>
            </a:r>
            <a:endParaRPr lang="en-US" dirty="0"/>
          </a:p>
        </p:txBody>
      </p:sp>
      <p:sp>
        <p:nvSpPr>
          <p:cNvPr id="8" name="Content Placeholder 7">
            <a:extLst>
              <a:ext uri="{FF2B5EF4-FFF2-40B4-BE49-F238E27FC236}">
                <a16:creationId xmlns:a16="http://schemas.microsoft.com/office/drawing/2014/main" id="{62518672-4866-4E63-A9F8-294004629D71}"/>
              </a:ext>
            </a:extLst>
          </p:cNvPr>
          <p:cNvSpPr>
            <a:spLocks noGrp="1"/>
          </p:cNvSpPr>
          <p:nvPr>
            <p:ph sz="quarter" idx="10"/>
          </p:nvPr>
        </p:nvSpPr>
        <p:spPr>
          <a:xfrm>
            <a:off x="177800" y="1172635"/>
            <a:ext cx="4559300" cy="5170646"/>
          </a:xfrm>
        </p:spPr>
        <p:txBody>
          <a:bodyPr/>
          <a:lstStyle/>
          <a:p>
            <a:pPr marL="584200" lvl="0" indent="-450850" defTabSz="914400">
              <a:spcBef>
                <a:spcPts val="0"/>
              </a:spcBef>
              <a:spcAft>
                <a:spcPts val="2000"/>
              </a:spcAft>
              <a:buClr>
                <a:srgbClr val="DF5327">
                  <a:lumMod val="75000"/>
                </a:srgbClr>
              </a:buClr>
              <a:buFont typeface="Arial" panose="020B0604020202020204" pitchFamily="34" charset="0"/>
              <a:buChar char="•"/>
            </a:pPr>
            <a:r>
              <a:rPr lang="en-US" sz="2800" dirty="0">
                <a:solidFill>
                  <a:srgbClr val="418AB3">
                    <a:lumMod val="50000"/>
                  </a:srgbClr>
                </a:solidFill>
              </a:rPr>
              <a:t>Include program leadership and </a:t>
            </a:r>
            <a:br>
              <a:rPr lang="en-US" sz="2800" dirty="0">
                <a:solidFill>
                  <a:srgbClr val="418AB3">
                    <a:lumMod val="50000"/>
                  </a:srgbClr>
                </a:solidFill>
              </a:rPr>
            </a:br>
            <a:r>
              <a:rPr lang="en-US" sz="2800" dirty="0">
                <a:solidFill>
                  <a:srgbClr val="418AB3">
                    <a:lumMod val="50000"/>
                  </a:srgbClr>
                </a:solidFill>
              </a:rPr>
              <a:t>I</a:t>
            </a:r>
            <a:r>
              <a:rPr lang="en-US" sz="2800" dirty="0">
                <a:solidFill>
                  <a:srgbClr val="418AB3">
                    <a:lumMod val="50000"/>
                  </a:srgbClr>
                </a:solidFill>
                <a:cs typeface="+mn-cs"/>
              </a:rPr>
              <a:t>T, fiscal, and administrative staff  </a:t>
            </a:r>
          </a:p>
          <a:p>
            <a:pPr marL="584200" lvl="0" indent="-450850" defTabSz="914400">
              <a:spcBef>
                <a:spcPts val="0"/>
              </a:spcBef>
              <a:spcAft>
                <a:spcPts val="2000"/>
              </a:spcAft>
              <a:buClr>
                <a:srgbClr val="DF5327">
                  <a:lumMod val="75000"/>
                </a:srgbClr>
              </a:buClr>
              <a:buFont typeface="Arial" panose="020B0604020202020204" pitchFamily="34" charset="0"/>
              <a:buChar char="•"/>
            </a:pPr>
            <a:r>
              <a:rPr lang="en-US" sz="2800" dirty="0">
                <a:solidFill>
                  <a:srgbClr val="418AB3">
                    <a:lumMod val="50000"/>
                  </a:srgbClr>
                </a:solidFill>
              </a:rPr>
              <a:t>Determine timelines and deadlines</a:t>
            </a:r>
          </a:p>
          <a:p>
            <a:pPr marL="584200" lvl="0" indent="-450850" defTabSz="914400">
              <a:spcBef>
                <a:spcPts val="0"/>
              </a:spcBef>
              <a:spcAft>
                <a:spcPts val="2000"/>
              </a:spcAft>
              <a:buClr>
                <a:srgbClr val="DF5327">
                  <a:lumMod val="75000"/>
                </a:srgbClr>
              </a:buClr>
              <a:buFont typeface="Arial" panose="020B0604020202020204" pitchFamily="34" charset="0"/>
              <a:buChar char="•"/>
            </a:pPr>
            <a:r>
              <a:rPr lang="en-US" sz="2800" dirty="0">
                <a:solidFill>
                  <a:srgbClr val="418AB3">
                    <a:lumMod val="50000"/>
                  </a:srgbClr>
                </a:solidFill>
              </a:rPr>
              <a:t>Schedule budget meetings</a:t>
            </a:r>
          </a:p>
          <a:p>
            <a:pPr marL="584200" lvl="0" indent="-450850" defTabSz="914400">
              <a:spcBef>
                <a:spcPts val="0"/>
              </a:spcBef>
              <a:spcAft>
                <a:spcPts val="1800"/>
              </a:spcAft>
              <a:buClr>
                <a:srgbClr val="DF5327">
                  <a:lumMod val="75000"/>
                </a:srgbClr>
              </a:buClr>
              <a:buFont typeface="Arial" panose="020B0604020202020204" pitchFamily="34" charset="0"/>
              <a:buChar char="•"/>
            </a:pPr>
            <a:r>
              <a:rPr lang="en-US" sz="2800" dirty="0">
                <a:solidFill>
                  <a:srgbClr val="418AB3">
                    <a:lumMod val="50000"/>
                  </a:srgbClr>
                </a:solidFill>
              </a:rPr>
              <a:t>Define expectations and responsibilities</a:t>
            </a:r>
          </a:p>
        </p:txBody>
      </p:sp>
    </p:spTree>
    <p:custDataLst>
      <p:tags r:id="rId1"/>
    </p:custDataLst>
    <p:extLst>
      <p:ext uri="{BB962C8B-B14F-4D97-AF65-F5344CB8AC3E}">
        <p14:creationId xmlns:p14="http://schemas.microsoft.com/office/powerpoint/2010/main" val="1986995446"/>
      </p:ext>
    </p:extLst>
  </p:cSld>
  <p:clrMapOvr>
    <a:masterClrMapping/>
  </p:clrMapOvr>
  <mc:AlternateContent xmlns:mc="http://schemas.openxmlformats.org/markup-compatibility/2006" xmlns:p14="http://schemas.microsoft.com/office/powerpoint/2010/main">
    <mc:Choice Requires="p14">
      <p:transition spd="slow" p14:dur="2000" advTm="2158"/>
    </mc:Choice>
    <mc:Fallback xmlns="">
      <p:transition spd="slow" advTm="215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437EF9-D287-46BC-B666-53ACDEDBB256}"/>
              </a:ext>
            </a:extLst>
          </p:cNvPr>
          <p:cNvSpPr>
            <a:spLocks noGrp="1"/>
          </p:cNvSpPr>
          <p:nvPr>
            <p:ph type="title"/>
          </p:nvPr>
        </p:nvSpPr>
        <p:spPr/>
        <p:txBody>
          <a:bodyPr/>
          <a:lstStyle/>
          <a:p>
            <a:r>
              <a:rPr lang="en-US" dirty="0"/>
              <a:t>Budget Expenses by Category</a:t>
            </a:r>
          </a:p>
        </p:txBody>
      </p:sp>
      <p:sp>
        <p:nvSpPr>
          <p:cNvPr id="11" name="Text Placeholder 10">
            <a:extLst>
              <a:ext uri="{FF2B5EF4-FFF2-40B4-BE49-F238E27FC236}">
                <a16:creationId xmlns:a16="http://schemas.microsoft.com/office/drawing/2014/main" id="{A250C8A2-2E6E-4BE2-A059-DB99F2C7B9B9}"/>
              </a:ext>
            </a:extLst>
          </p:cNvPr>
          <p:cNvSpPr>
            <a:spLocks noGrp="1"/>
          </p:cNvSpPr>
          <p:nvPr>
            <p:ph type="body" sz="quarter" idx="12"/>
          </p:nvPr>
        </p:nvSpPr>
        <p:spPr>
          <a:xfrm rot="21262788">
            <a:off x="5638123" y="2551294"/>
            <a:ext cx="2562984" cy="1000130"/>
          </a:xfrm>
        </p:spPr>
        <p:txBody>
          <a:bodyPr/>
          <a:lstStyle/>
          <a:p>
            <a:pPr marL="230188" lvl="0" indent="0">
              <a:spcAft>
                <a:spcPts val="600"/>
              </a:spcAft>
              <a:buClr>
                <a:srgbClr val="418AB3">
                  <a:lumMod val="75000"/>
                </a:srgbClr>
              </a:buClr>
              <a:buNone/>
            </a:pPr>
            <a:r>
              <a:rPr lang="en-US" sz="2400" b="1" dirty="0">
                <a:solidFill>
                  <a:srgbClr val="5E5E5E"/>
                </a:solidFill>
              </a:rPr>
              <a:t>Form 424A </a:t>
            </a:r>
            <a:r>
              <a:rPr lang="en-US" sz="2000" b="1" dirty="0">
                <a:solidFill>
                  <a:srgbClr val="5E5E5E"/>
                </a:solidFill>
              </a:rPr>
              <a:t>Cost Categories</a:t>
            </a:r>
            <a:endParaRPr lang="en-US" sz="2400" b="1" dirty="0">
              <a:solidFill>
                <a:srgbClr val="5E5E5E"/>
              </a:solidFill>
            </a:endParaRPr>
          </a:p>
        </p:txBody>
      </p:sp>
    </p:spTree>
    <p:custDataLst>
      <p:tags r:id="rId1"/>
    </p:custDataLst>
    <p:extLst>
      <p:ext uri="{BB962C8B-B14F-4D97-AF65-F5344CB8AC3E}">
        <p14:creationId xmlns:p14="http://schemas.microsoft.com/office/powerpoint/2010/main" val="1528785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703488-A43A-441B-87F6-73B9259D45C8}"/>
              </a:ext>
            </a:extLst>
          </p:cNvPr>
          <p:cNvSpPr>
            <a:spLocks noGrp="1"/>
          </p:cNvSpPr>
          <p:nvPr>
            <p:ph type="title"/>
          </p:nvPr>
        </p:nvSpPr>
        <p:spPr/>
        <p:txBody>
          <a:bodyPr/>
          <a:lstStyle/>
          <a:p>
            <a:r>
              <a:rPr lang="en-US" dirty="0"/>
              <a:t>Technology in the Wild Activity</a:t>
            </a:r>
          </a:p>
        </p:txBody>
      </p:sp>
      <p:sp>
        <p:nvSpPr>
          <p:cNvPr id="11" name="Text Placeholder 10">
            <a:extLst>
              <a:ext uri="{FF2B5EF4-FFF2-40B4-BE49-F238E27FC236}">
                <a16:creationId xmlns:a16="http://schemas.microsoft.com/office/drawing/2014/main" id="{4AE2C190-5A22-49DF-B448-F8CE14CC09B0}"/>
              </a:ext>
            </a:extLst>
          </p:cNvPr>
          <p:cNvSpPr>
            <a:spLocks noGrp="1"/>
          </p:cNvSpPr>
          <p:nvPr>
            <p:ph type="body" sz="quarter" idx="12"/>
          </p:nvPr>
        </p:nvSpPr>
        <p:spPr/>
        <p:txBody>
          <a:bodyPr/>
          <a:lstStyle/>
          <a:p>
            <a:pPr marL="0" lvl="0" indent="0" algn="ctr">
              <a:buClr>
                <a:srgbClr val="418AB3">
                  <a:lumMod val="75000"/>
                </a:srgbClr>
              </a:buClr>
              <a:buNone/>
            </a:pPr>
            <a:r>
              <a:rPr lang="en-US" dirty="0">
                <a:solidFill>
                  <a:srgbClr val="DF5327">
                    <a:lumMod val="50000"/>
                  </a:srgbClr>
                </a:solidFill>
              </a:rPr>
              <a:t>Take </a:t>
            </a:r>
            <a:r>
              <a:rPr lang="en-US" b="1" dirty="0">
                <a:solidFill>
                  <a:srgbClr val="DF5327">
                    <a:lumMod val="50000"/>
                  </a:srgbClr>
                </a:solidFill>
              </a:rPr>
              <a:t>five minutes </a:t>
            </a:r>
            <a:r>
              <a:rPr lang="en-US" dirty="0">
                <a:solidFill>
                  <a:srgbClr val="DF5327">
                    <a:lumMod val="50000"/>
                  </a:srgbClr>
                </a:solidFill>
              </a:rPr>
              <a:t>to discuss recommendations </a:t>
            </a:r>
            <a:br>
              <a:rPr lang="en-US" dirty="0">
                <a:solidFill>
                  <a:srgbClr val="DF5327">
                    <a:lumMod val="50000"/>
                  </a:srgbClr>
                </a:solidFill>
              </a:rPr>
            </a:br>
            <a:r>
              <a:rPr lang="en-US" dirty="0">
                <a:solidFill>
                  <a:srgbClr val="DF5327">
                    <a:lumMod val="50000"/>
                  </a:srgbClr>
                </a:solidFill>
              </a:rPr>
              <a:t>that could be valuable to your program.</a:t>
            </a:r>
          </a:p>
        </p:txBody>
      </p:sp>
    </p:spTree>
    <p:custDataLst>
      <p:tags r:id="rId1"/>
    </p:custDataLst>
    <p:extLst>
      <p:ext uri="{BB962C8B-B14F-4D97-AF65-F5344CB8AC3E}">
        <p14:creationId xmlns:p14="http://schemas.microsoft.com/office/powerpoint/2010/main" val="2849155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C7A1131-F748-4941-BD69-673082F969E9}"/>
              </a:ext>
            </a:extLst>
          </p:cNvPr>
          <p:cNvSpPr>
            <a:spLocks noGrp="1"/>
          </p:cNvSpPr>
          <p:nvPr>
            <p:ph type="title"/>
          </p:nvPr>
        </p:nvSpPr>
        <p:spPr/>
        <p:txBody>
          <a:bodyPr/>
          <a:lstStyle/>
          <a:p>
            <a:r>
              <a:rPr lang="en-US" dirty="0"/>
              <a:t>Using Consultants for Technology</a:t>
            </a:r>
          </a:p>
        </p:txBody>
      </p:sp>
      <p:sp>
        <p:nvSpPr>
          <p:cNvPr id="14" name="Content Placeholder 13">
            <a:extLst>
              <a:ext uri="{FF2B5EF4-FFF2-40B4-BE49-F238E27FC236}">
                <a16:creationId xmlns:a16="http://schemas.microsoft.com/office/drawing/2014/main" id="{D15F9477-3A0A-4E54-8A96-287EC45208EE}"/>
              </a:ext>
            </a:extLst>
          </p:cNvPr>
          <p:cNvSpPr>
            <a:spLocks noGrp="1"/>
          </p:cNvSpPr>
          <p:nvPr>
            <p:ph sz="quarter" idx="13"/>
          </p:nvPr>
        </p:nvSpPr>
        <p:spPr/>
        <p:txBody>
          <a:bodyPr/>
          <a:lstStyle/>
          <a:p>
            <a:pPr marL="0" lvl="0" indent="0">
              <a:spcBef>
                <a:spcPts val="0"/>
              </a:spcBef>
              <a:spcAft>
                <a:spcPts val="1200"/>
              </a:spcAft>
              <a:buClr>
                <a:srgbClr val="418AB3">
                  <a:lumMod val="75000"/>
                </a:srgbClr>
              </a:buClr>
              <a:buNone/>
            </a:pPr>
            <a:r>
              <a:rPr lang="en-US" sz="3000" dirty="0">
                <a:solidFill>
                  <a:srgbClr val="000000"/>
                </a:solidFill>
              </a:rPr>
              <a:t>Key Considerations</a:t>
            </a:r>
          </a:p>
        </p:txBody>
      </p:sp>
      <p:sp>
        <p:nvSpPr>
          <p:cNvPr id="15" name="Content Placeholder 14">
            <a:extLst>
              <a:ext uri="{FF2B5EF4-FFF2-40B4-BE49-F238E27FC236}">
                <a16:creationId xmlns:a16="http://schemas.microsoft.com/office/drawing/2014/main" id="{E5E9AFEB-B4D5-4182-9857-151CAA13F1DD}"/>
              </a:ext>
            </a:extLst>
          </p:cNvPr>
          <p:cNvSpPr>
            <a:spLocks noGrp="1"/>
          </p:cNvSpPr>
          <p:nvPr>
            <p:ph sz="quarter" idx="14"/>
          </p:nvPr>
        </p:nvSpPr>
        <p:spPr>
          <a:xfrm>
            <a:off x="249238" y="1981200"/>
            <a:ext cx="4457700" cy="4902200"/>
          </a:xfrm>
        </p:spPr>
        <p:txBody>
          <a:bodyPr/>
          <a:lstStyle/>
          <a:p>
            <a:pPr marL="292100" lvl="1" indent="-282575">
              <a:spcBef>
                <a:spcPts val="0"/>
              </a:spcBef>
              <a:spcAft>
                <a:spcPts val="600"/>
              </a:spcAft>
              <a:buClr>
                <a:srgbClr val="F69200">
                  <a:lumMod val="75000"/>
                </a:srgbClr>
              </a:buClr>
              <a:buFont typeface="Arial" panose="020B0604020202020204" pitchFamily="34" charset="0"/>
              <a:buChar char="•"/>
            </a:pPr>
            <a:r>
              <a:rPr lang="en-US" sz="2600" dirty="0">
                <a:solidFill>
                  <a:srgbClr val="000000"/>
                </a:solidFill>
              </a:rPr>
              <a:t>Should your consultant </a:t>
            </a:r>
            <a:br>
              <a:rPr lang="en-US" sz="2600" dirty="0">
                <a:solidFill>
                  <a:srgbClr val="000000"/>
                </a:solidFill>
              </a:rPr>
            </a:br>
            <a:r>
              <a:rPr lang="en-US" sz="2600" dirty="0">
                <a:solidFill>
                  <a:srgbClr val="000000"/>
                </a:solidFill>
              </a:rPr>
              <a:t>be local?</a:t>
            </a:r>
          </a:p>
          <a:p>
            <a:pPr marL="292100" lvl="1" indent="-282575">
              <a:spcAft>
                <a:spcPts val="600"/>
              </a:spcAft>
              <a:buClr>
                <a:srgbClr val="F69200">
                  <a:lumMod val="75000"/>
                </a:srgbClr>
              </a:buClr>
              <a:buFont typeface="Arial" panose="020B0604020202020204" pitchFamily="34" charset="0"/>
              <a:buChar char="•"/>
            </a:pPr>
            <a:r>
              <a:rPr lang="en-US" sz="2600" dirty="0">
                <a:solidFill>
                  <a:srgbClr val="000000"/>
                </a:solidFill>
              </a:rPr>
              <a:t>Should you work with an </a:t>
            </a:r>
            <a:br>
              <a:rPr lang="en-US" sz="2600" dirty="0">
                <a:solidFill>
                  <a:srgbClr val="000000"/>
                </a:solidFill>
              </a:rPr>
            </a:br>
            <a:r>
              <a:rPr lang="en-US" sz="2600" dirty="0">
                <a:solidFill>
                  <a:srgbClr val="000000"/>
                </a:solidFill>
              </a:rPr>
              <a:t>individual or a consulting </a:t>
            </a:r>
            <a:br>
              <a:rPr lang="en-US" sz="2600" dirty="0">
                <a:solidFill>
                  <a:srgbClr val="000000"/>
                </a:solidFill>
              </a:rPr>
            </a:br>
            <a:r>
              <a:rPr lang="en-US" sz="2600" dirty="0">
                <a:solidFill>
                  <a:srgbClr val="000000"/>
                </a:solidFill>
              </a:rPr>
              <a:t>firm?</a:t>
            </a:r>
          </a:p>
          <a:p>
            <a:pPr marL="292100" lvl="1" indent="-282575">
              <a:spcAft>
                <a:spcPts val="600"/>
              </a:spcAft>
              <a:buClr>
                <a:srgbClr val="F69200">
                  <a:lumMod val="75000"/>
                </a:srgbClr>
              </a:buClr>
              <a:buFont typeface="Arial" panose="020B0604020202020204" pitchFamily="34" charset="0"/>
              <a:buChar char="•"/>
            </a:pPr>
            <a:r>
              <a:rPr lang="en-US" sz="2600" dirty="0">
                <a:solidFill>
                  <a:srgbClr val="000000"/>
                </a:solidFill>
              </a:rPr>
              <a:t>Do you need a generalist </a:t>
            </a:r>
            <a:br>
              <a:rPr lang="en-US" sz="2600" dirty="0">
                <a:solidFill>
                  <a:srgbClr val="000000"/>
                </a:solidFill>
              </a:rPr>
            </a:br>
            <a:r>
              <a:rPr lang="en-US" sz="2600" dirty="0">
                <a:solidFill>
                  <a:srgbClr val="000000"/>
                </a:solidFill>
              </a:rPr>
              <a:t>or a specialist?</a:t>
            </a:r>
          </a:p>
          <a:p>
            <a:pPr marL="292100" lvl="1" indent="-282575">
              <a:spcAft>
                <a:spcPts val="600"/>
              </a:spcAft>
              <a:buClr>
                <a:srgbClr val="F69200">
                  <a:lumMod val="75000"/>
                </a:srgbClr>
              </a:buClr>
              <a:buFont typeface="Arial" panose="020B0604020202020204" pitchFamily="34" charset="0"/>
              <a:buChar char="•"/>
            </a:pPr>
            <a:r>
              <a:rPr lang="en-US" sz="2600" dirty="0">
                <a:solidFill>
                  <a:srgbClr val="000000"/>
                </a:solidFill>
              </a:rPr>
              <a:t>Does the consultant clarify </a:t>
            </a:r>
            <a:br>
              <a:rPr lang="en-US" sz="2600" dirty="0">
                <a:solidFill>
                  <a:srgbClr val="000000"/>
                </a:solidFill>
              </a:rPr>
            </a:br>
            <a:r>
              <a:rPr lang="en-US" sz="2600" dirty="0">
                <a:solidFill>
                  <a:srgbClr val="000000"/>
                </a:solidFill>
              </a:rPr>
              <a:t>what you need to do to </a:t>
            </a:r>
            <a:br>
              <a:rPr lang="en-US" sz="2600" dirty="0">
                <a:solidFill>
                  <a:srgbClr val="000000"/>
                </a:solidFill>
              </a:rPr>
            </a:br>
            <a:r>
              <a:rPr lang="en-US" sz="2600" dirty="0">
                <a:solidFill>
                  <a:srgbClr val="000000"/>
                </a:solidFill>
              </a:rPr>
              <a:t>strengthen your system?</a:t>
            </a:r>
          </a:p>
        </p:txBody>
      </p:sp>
    </p:spTree>
    <p:custDataLst>
      <p:tags r:id="rId1"/>
    </p:custDataLst>
    <p:extLst>
      <p:ext uri="{BB962C8B-B14F-4D97-AF65-F5344CB8AC3E}">
        <p14:creationId xmlns:p14="http://schemas.microsoft.com/office/powerpoint/2010/main" val="2719178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34ADDDE-E49F-4AC3-91F3-DA4E23B2CFC0}"/>
              </a:ext>
            </a:extLst>
          </p:cNvPr>
          <p:cNvSpPr>
            <a:spLocks noGrp="1"/>
          </p:cNvSpPr>
          <p:nvPr>
            <p:ph type="title"/>
          </p:nvPr>
        </p:nvSpPr>
        <p:spPr/>
        <p:txBody>
          <a:bodyPr/>
          <a:lstStyle/>
          <a:p>
            <a:r>
              <a:rPr lang="en-US" dirty="0"/>
              <a:t>Key Messages</a:t>
            </a:r>
          </a:p>
        </p:txBody>
      </p:sp>
      <p:sp>
        <p:nvSpPr>
          <p:cNvPr id="12" name="Content Placeholder 11">
            <a:extLst>
              <a:ext uri="{FF2B5EF4-FFF2-40B4-BE49-F238E27FC236}">
                <a16:creationId xmlns:a16="http://schemas.microsoft.com/office/drawing/2014/main" id="{6DD5DC69-5DA0-4190-A7E4-FF65AC762FB9}"/>
              </a:ext>
            </a:extLst>
          </p:cNvPr>
          <p:cNvSpPr>
            <a:spLocks noGrp="1"/>
          </p:cNvSpPr>
          <p:nvPr>
            <p:ph sz="quarter" idx="10"/>
          </p:nvPr>
        </p:nvSpPr>
        <p:spPr>
          <a:xfrm>
            <a:off x="444500" y="1268413"/>
            <a:ext cx="3833813" cy="1938992"/>
          </a:xfrm>
        </p:spPr>
        <p:txBody>
          <a:bodyPr/>
          <a:lstStyle/>
          <a:p>
            <a:pPr marL="0" lvl="0" indent="0" defTabSz="914400">
              <a:spcBef>
                <a:spcPts val="0"/>
              </a:spcBef>
              <a:buNone/>
            </a:pPr>
            <a:r>
              <a:rPr lang="en-US" dirty="0">
                <a:solidFill>
                  <a:srgbClr val="000000"/>
                </a:solidFill>
              </a:rPr>
              <a:t>Technology and information systems are integral to Head Start and Early Head Start programs.</a:t>
            </a:r>
          </a:p>
        </p:txBody>
      </p:sp>
      <p:sp>
        <p:nvSpPr>
          <p:cNvPr id="13" name="Content Placeholder 12">
            <a:extLst>
              <a:ext uri="{FF2B5EF4-FFF2-40B4-BE49-F238E27FC236}">
                <a16:creationId xmlns:a16="http://schemas.microsoft.com/office/drawing/2014/main" id="{8AB39927-E6ED-4D39-B05C-937AFB7B3CC6}"/>
              </a:ext>
            </a:extLst>
          </p:cNvPr>
          <p:cNvSpPr>
            <a:spLocks noGrp="1"/>
          </p:cNvSpPr>
          <p:nvPr>
            <p:ph sz="quarter" idx="11"/>
          </p:nvPr>
        </p:nvSpPr>
        <p:spPr>
          <a:xfrm>
            <a:off x="4776788" y="1331913"/>
            <a:ext cx="4113212" cy="830997"/>
          </a:xfrm>
        </p:spPr>
        <p:txBody>
          <a:bodyPr/>
          <a:lstStyle/>
          <a:p>
            <a:pPr marL="0" lvl="0" indent="0" defTabSz="914400">
              <a:spcBef>
                <a:spcPts val="0"/>
              </a:spcBef>
              <a:buNone/>
            </a:pPr>
            <a:r>
              <a:rPr lang="en-US" dirty="0">
                <a:solidFill>
                  <a:srgbClr val="000000"/>
                </a:solidFill>
              </a:rPr>
              <a:t>This system supports all the other management systems.</a:t>
            </a:r>
          </a:p>
        </p:txBody>
      </p:sp>
      <p:sp>
        <p:nvSpPr>
          <p:cNvPr id="14" name="Content Placeholder 13">
            <a:extLst>
              <a:ext uri="{FF2B5EF4-FFF2-40B4-BE49-F238E27FC236}">
                <a16:creationId xmlns:a16="http://schemas.microsoft.com/office/drawing/2014/main" id="{BB6C9DEE-83DD-4A1E-BF55-11C78FC171EC}"/>
              </a:ext>
            </a:extLst>
          </p:cNvPr>
          <p:cNvSpPr>
            <a:spLocks noGrp="1"/>
          </p:cNvSpPr>
          <p:nvPr>
            <p:ph sz="quarter" idx="12"/>
          </p:nvPr>
        </p:nvSpPr>
        <p:spPr>
          <a:xfrm>
            <a:off x="190500" y="4343400"/>
            <a:ext cx="4381500" cy="1938992"/>
          </a:xfrm>
        </p:spPr>
        <p:txBody>
          <a:bodyPr/>
          <a:lstStyle/>
          <a:p>
            <a:pPr marL="0" lvl="0" indent="0" defTabSz="914400">
              <a:spcBef>
                <a:spcPts val="0"/>
              </a:spcBef>
              <a:buNone/>
            </a:pPr>
            <a:r>
              <a:rPr lang="en-US" dirty="0">
                <a:solidFill>
                  <a:srgbClr val="000000"/>
                </a:solidFill>
              </a:rPr>
              <a:t>Head Start leaders routinely rely on technology to analyze data, plan programs, and communicate with a range of stakeholders.</a:t>
            </a:r>
          </a:p>
        </p:txBody>
      </p:sp>
      <p:sp>
        <p:nvSpPr>
          <p:cNvPr id="15" name="Content Placeholder 14">
            <a:extLst>
              <a:ext uri="{FF2B5EF4-FFF2-40B4-BE49-F238E27FC236}">
                <a16:creationId xmlns:a16="http://schemas.microsoft.com/office/drawing/2014/main" id="{9D995BDF-2BDD-479D-9389-8243D4006887}"/>
              </a:ext>
            </a:extLst>
          </p:cNvPr>
          <p:cNvSpPr>
            <a:spLocks noGrp="1"/>
          </p:cNvSpPr>
          <p:nvPr>
            <p:ph sz="quarter" idx="13"/>
          </p:nvPr>
        </p:nvSpPr>
        <p:spPr>
          <a:xfrm>
            <a:off x="6629400" y="2843213"/>
            <a:ext cx="2392363" cy="3785652"/>
          </a:xfrm>
        </p:spPr>
        <p:txBody>
          <a:bodyPr/>
          <a:lstStyle/>
          <a:p>
            <a:pPr marL="0" lvl="0" indent="0" defTabSz="914400">
              <a:spcBef>
                <a:spcPts val="0"/>
              </a:spcBef>
              <a:buNone/>
            </a:pPr>
            <a:r>
              <a:rPr lang="en-US" dirty="0">
                <a:solidFill>
                  <a:srgbClr val="000000"/>
                </a:solidFill>
              </a:rPr>
              <a:t>Integrate technology throughout your Head Start program by assessing staff readiness and identifying gaps in your technology.</a:t>
            </a:r>
          </a:p>
        </p:txBody>
      </p:sp>
    </p:spTree>
    <p:custDataLst>
      <p:tags r:id="rId1"/>
    </p:custDataLst>
    <p:extLst>
      <p:ext uri="{BB962C8B-B14F-4D97-AF65-F5344CB8AC3E}">
        <p14:creationId xmlns:p14="http://schemas.microsoft.com/office/powerpoint/2010/main" val="3041403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0DDC-9B71-4B05-8CA3-389D3CEE3445}"/>
              </a:ext>
            </a:extLst>
          </p:cNvPr>
          <p:cNvSpPr>
            <a:spLocks noGrp="1"/>
          </p:cNvSpPr>
          <p:nvPr>
            <p:ph type="title"/>
          </p:nvPr>
        </p:nvSpPr>
        <p:spPr/>
        <p:txBody>
          <a:bodyPr/>
          <a:lstStyle/>
          <a:p>
            <a:r>
              <a:rPr lang="en-US" sz="3200" dirty="0"/>
              <a:t>Six Guiding Principles for A to Z Trainings</a:t>
            </a:r>
          </a:p>
        </p:txBody>
      </p:sp>
      <p:sp>
        <p:nvSpPr>
          <p:cNvPr id="3" name="Content Placeholder 2">
            <a:extLst>
              <a:ext uri="{FF2B5EF4-FFF2-40B4-BE49-F238E27FC236}">
                <a16:creationId xmlns:a16="http://schemas.microsoft.com/office/drawing/2014/main" id="{85E526BC-FE9E-45A8-8D63-10B06B0604C8}"/>
              </a:ext>
            </a:extLst>
          </p:cNvPr>
          <p:cNvSpPr>
            <a:spLocks noGrp="1"/>
          </p:cNvSpPr>
          <p:nvPr>
            <p:ph sz="quarter" idx="10"/>
          </p:nvPr>
        </p:nvSpPr>
        <p:spPr/>
        <p:txBody>
          <a:bodyPr/>
          <a:lstStyle/>
          <a:p>
            <a:pPr marL="0" indent="0" algn="ctr">
              <a:buNone/>
            </a:pPr>
            <a:r>
              <a:rPr lang="en-US" dirty="0"/>
              <a:t>1</a:t>
            </a:r>
          </a:p>
        </p:txBody>
      </p:sp>
      <p:sp>
        <p:nvSpPr>
          <p:cNvPr id="4" name="Content Placeholder 3">
            <a:extLst>
              <a:ext uri="{FF2B5EF4-FFF2-40B4-BE49-F238E27FC236}">
                <a16:creationId xmlns:a16="http://schemas.microsoft.com/office/drawing/2014/main" id="{ACD092EE-BD13-4019-809B-5650A4DF64A0}"/>
              </a:ext>
            </a:extLst>
          </p:cNvPr>
          <p:cNvSpPr>
            <a:spLocks noGrp="1"/>
          </p:cNvSpPr>
          <p:nvPr>
            <p:ph sz="quarter" idx="11"/>
          </p:nvPr>
        </p:nvSpPr>
        <p:spPr/>
        <p:txBody>
          <a:bodyPr/>
          <a:lstStyle/>
          <a:p>
            <a:pPr marL="114300" lvl="0" indent="0" defTabSz="914400">
              <a:spcBef>
                <a:spcPts val="0"/>
              </a:spcBef>
              <a:buNone/>
              <a:defRPr/>
            </a:pPr>
            <a:r>
              <a:rPr lang="en-US" dirty="0"/>
              <a:t>Successful programs are learning organizations.</a:t>
            </a:r>
          </a:p>
        </p:txBody>
      </p:sp>
      <p:sp>
        <p:nvSpPr>
          <p:cNvPr id="5" name="Content Placeholder 4">
            <a:extLst>
              <a:ext uri="{FF2B5EF4-FFF2-40B4-BE49-F238E27FC236}">
                <a16:creationId xmlns:a16="http://schemas.microsoft.com/office/drawing/2014/main" id="{EA4C9D9F-1736-454A-BC19-C6CDE68362F4}"/>
              </a:ext>
            </a:extLst>
          </p:cNvPr>
          <p:cNvSpPr>
            <a:spLocks noGrp="1"/>
          </p:cNvSpPr>
          <p:nvPr>
            <p:ph sz="quarter" idx="12"/>
          </p:nvPr>
        </p:nvSpPr>
        <p:spPr/>
        <p:txBody>
          <a:bodyPr/>
          <a:lstStyle/>
          <a:p>
            <a:pPr marL="0" indent="0" algn="ctr">
              <a:buNone/>
            </a:pPr>
            <a:r>
              <a:rPr lang="en-US" dirty="0"/>
              <a:t>2</a:t>
            </a:r>
          </a:p>
        </p:txBody>
      </p:sp>
      <p:sp>
        <p:nvSpPr>
          <p:cNvPr id="6" name="Content Placeholder 5">
            <a:extLst>
              <a:ext uri="{FF2B5EF4-FFF2-40B4-BE49-F238E27FC236}">
                <a16:creationId xmlns:a16="http://schemas.microsoft.com/office/drawing/2014/main" id="{E7F59C15-65C5-426F-BD41-F2C99D629C4D}"/>
              </a:ext>
            </a:extLst>
          </p:cNvPr>
          <p:cNvSpPr>
            <a:spLocks noGrp="1"/>
          </p:cNvSpPr>
          <p:nvPr>
            <p:ph sz="quarter" idx="13"/>
          </p:nvPr>
        </p:nvSpPr>
        <p:spPr/>
        <p:txBody>
          <a:bodyPr/>
          <a:lstStyle/>
          <a:p>
            <a:pPr marL="88900" indent="0">
              <a:buNone/>
            </a:pPr>
            <a:r>
              <a:rPr lang="en-US" dirty="0"/>
              <a:t>The effective delivery of services grows out of strong systems.</a:t>
            </a:r>
          </a:p>
        </p:txBody>
      </p:sp>
      <p:sp>
        <p:nvSpPr>
          <p:cNvPr id="7" name="Content Placeholder 6">
            <a:extLst>
              <a:ext uri="{FF2B5EF4-FFF2-40B4-BE49-F238E27FC236}">
                <a16:creationId xmlns:a16="http://schemas.microsoft.com/office/drawing/2014/main" id="{5D8058FE-2308-4A24-AADC-94C0D5D30AEB}"/>
              </a:ext>
            </a:extLst>
          </p:cNvPr>
          <p:cNvSpPr>
            <a:spLocks noGrp="1"/>
          </p:cNvSpPr>
          <p:nvPr>
            <p:ph sz="quarter" idx="14"/>
          </p:nvPr>
        </p:nvSpPr>
        <p:spPr/>
        <p:txBody>
          <a:bodyPr/>
          <a:lstStyle/>
          <a:p>
            <a:pPr marL="0" indent="0" algn="ctr">
              <a:buNone/>
            </a:pPr>
            <a:r>
              <a:rPr lang="en-US" dirty="0"/>
              <a:t>3</a:t>
            </a:r>
          </a:p>
        </p:txBody>
      </p:sp>
      <p:sp>
        <p:nvSpPr>
          <p:cNvPr id="9" name="Content Placeholder 8">
            <a:extLst>
              <a:ext uri="{FF2B5EF4-FFF2-40B4-BE49-F238E27FC236}">
                <a16:creationId xmlns:a16="http://schemas.microsoft.com/office/drawing/2014/main" id="{C86935A2-9A6F-4999-826E-C4A19640E967}"/>
              </a:ext>
            </a:extLst>
          </p:cNvPr>
          <p:cNvSpPr>
            <a:spLocks noGrp="1"/>
          </p:cNvSpPr>
          <p:nvPr>
            <p:ph sz="quarter" idx="15"/>
          </p:nvPr>
        </p:nvSpPr>
        <p:spPr/>
        <p:txBody>
          <a:bodyPr/>
          <a:lstStyle/>
          <a:p>
            <a:pPr marL="114300" lvl="0" indent="0" defTabSz="914400">
              <a:spcBef>
                <a:spcPts val="0"/>
              </a:spcBef>
              <a:buNone/>
              <a:defRPr/>
            </a:pPr>
            <a:r>
              <a:rPr lang="en-US" dirty="0">
                <a:solidFill>
                  <a:schemeClr val="bg1"/>
                </a:solidFill>
              </a:rPr>
              <a:t>Sound decision-making is informed by quality data. </a:t>
            </a:r>
          </a:p>
        </p:txBody>
      </p:sp>
      <p:sp>
        <p:nvSpPr>
          <p:cNvPr id="10" name="Content Placeholder 9">
            <a:extLst>
              <a:ext uri="{FF2B5EF4-FFF2-40B4-BE49-F238E27FC236}">
                <a16:creationId xmlns:a16="http://schemas.microsoft.com/office/drawing/2014/main" id="{E77AA60C-0B45-4605-ACC1-70F5AA7C0468}"/>
              </a:ext>
            </a:extLst>
          </p:cNvPr>
          <p:cNvSpPr>
            <a:spLocks noGrp="1"/>
          </p:cNvSpPr>
          <p:nvPr>
            <p:ph sz="quarter" idx="16"/>
          </p:nvPr>
        </p:nvSpPr>
        <p:spPr/>
        <p:txBody>
          <a:bodyPr/>
          <a:lstStyle/>
          <a:p>
            <a:pPr marL="0" indent="0" algn="ctr">
              <a:buNone/>
            </a:pPr>
            <a:r>
              <a:rPr lang="en-US" dirty="0"/>
              <a:t>5</a:t>
            </a:r>
          </a:p>
        </p:txBody>
      </p:sp>
      <p:sp>
        <p:nvSpPr>
          <p:cNvPr id="11" name="Content Placeholder 10">
            <a:extLst>
              <a:ext uri="{FF2B5EF4-FFF2-40B4-BE49-F238E27FC236}">
                <a16:creationId xmlns:a16="http://schemas.microsoft.com/office/drawing/2014/main" id="{0D44E223-D80F-4233-BC21-046E3D3ED3EF}"/>
              </a:ext>
            </a:extLst>
          </p:cNvPr>
          <p:cNvSpPr>
            <a:spLocks noGrp="1"/>
          </p:cNvSpPr>
          <p:nvPr>
            <p:ph sz="quarter" idx="17"/>
          </p:nvPr>
        </p:nvSpPr>
        <p:spPr/>
        <p:txBody>
          <a:bodyPr/>
          <a:lstStyle/>
          <a:p>
            <a:pPr marL="114300" lvl="0" indent="0" defTabSz="914400">
              <a:spcBef>
                <a:spcPts val="0"/>
              </a:spcBef>
              <a:buNone/>
              <a:defRPr/>
            </a:pPr>
            <a:r>
              <a:rPr lang="en-US" dirty="0"/>
              <a:t>Relationship-building is at </a:t>
            </a:r>
          </a:p>
          <a:p>
            <a:pPr marL="114300" lvl="0" indent="0" defTabSz="914400">
              <a:spcBef>
                <a:spcPts val="0"/>
              </a:spcBef>
              <a:buNone/>
              <a:defRPr/>
            </a:pPr>
            <a:r>
              <a:rPr lang="en-US" dirty="0"/>
              <a:t>the heart of transformational leadership.</a:t>
            </a:r>
          </a:p>
        </p:txBody>
      </p:sp>
      <p:sp>
        <p:nvSpPr>
          <p:cNvPr id="12" name="Content Placeholder 11">
            <a:extLst>
              <a:ext uri="{FF2B5EF4-FFF2-40B4-BE49-F238E27FC236}">
                <a16:creationId xmlns:a16="http://schemas.microsoft.com/office/drawing/2014/main" id="{3C80A468-F220-4443-94A7-B21BCB154721}"/>
              </a:ext>
            </a:extLst>
          </p:cNvPr>
          <p:cNvSpPr>
            <a:spLocks noGrp="1"/>
          </p:cNvSpPr>
          <p:nvPr>
            <p:ph sz="quarter" idx="18"/>
          </p:nvPr>
        </p:nvSpPr>
        <p:spPr/>
        <p:txBody>
          <a:bodyPr/>
          <a:lstStyle/>
          <a:p>
            <a:pPr marL="0" indent="0" algn="ctr">
              <a:buNone/>
            </a:pPr>
            <a:r>
              <a:rPr lang="en-US" dirty="0"/>
              <a:t>4</a:t>
            </a:r>
          </a:p>
        </p:txBody>
      </p:sp>
      <p:sp>
        <p:nvSpPr>
          <p:cNvPr id="13" name="Content Placeholder 12">
            <a:extLst>
              <a:ext uri="{FF2B5EF4-FFF2-40B4-BE49-F238E27FC236}">
                <a16:creationId xmlns:a16="http://schemas.microsoft.com/office/drawing/2014/main" id="{587C93F8-5E86-43D8-9216-0358C34276CA}"/>
              </a:ext>
            </a:extLst>
          </p:cNvPr>
          <p:cNvSpPr>
            <a:spLocks noGrp="1"/>
          </p:cNvSpPr>
          <p:nvPr>
            <p:ph sz="quarter" idx="19"/>
          </p:nvPr>
        </p:nvSpPr>
        <p:spPr/>
        <p:txBody>
          <a:bodyPr/>
          <a:lstStyle/>
          <a:p>
            <a:pPr marL="88900" indent="0">
              <a:buNone/>
            </a:pPr>
            <a:r>
              <a:rPr lang="en-US" dirty="0"/>
              <a:t>School readiness for all is our driving goal.</a:t>
            </a:r>
          </a:p>
        </p:txBody>
      </p:sp>
      <p:sp>
        <p:nvSpPr>
          <p:cNvPr id="14" name="Content Placeholder 13">
            <a:extLst>
              <a:ext uri="{FF2B5EF4-FFF2-40B4-BE49-F238E27FC236}">
                <a16:creationId xmlns:a16="http://schemas.microsoft.com/office/drawing/2014/main" id="{A68103EF-5F0F-4034-AC1B-4450EEE351E6}"/>
              </a:ext>
            </a:extLst>
          </p:cNvPr>
          <p:cNvSpPr>
            <a:spLocks noGrp="1"/>
          </p:cNvSpPr>
          <p:nvPr>
            <p:ph sz="quarter" idx="20"/>
          </p:nvPr>
        </p:nvSpPr>
        <p:spPr/>
        <p:txBody>
          <a:bodyPr/>
          <a:lstStyle/>
          <a:p>
            <a:pPr marL="0" indent="0" algn="ctr">
              <a:buNone/>
            </a:pPr>
            <a:r>
              <a:rPr lang="en-US" dirty="0"/>
              <a:t>6</a:t>
            </a:r>
          </a:p>
        </p:txBody>
      </p:sp>
      <p:sp>
        <p:nvSpPr>
          <p:cNvPr id="15" name="Content Placeholder 14">
            <a:extLst>
              <a:ext uri="{FF2B5EF4-FFF2-40B4-BE49-F238E27FC236}">
                <a16:creationId xmlns:a16="http://schemas.microsoft.com/office/drawing/2014/main" id="{D5B35934-BA87-4FA6-A90B-CB178F124C65}"/>
              </a:ext>
            </a:extLst>
          </p:cNvPr>
          <p:cNvSpPr>
            <a:spLocks noGrp="1"/>
          </p:cNvSpPr>
          <p:nvPr>
            <p:ph sz="quarter" idx="21"/>
          </p:nvPr>
        </p:nvSpPr>
        <p:spPr/>
        <p:txBody>
          <a:bodyPr/>
          <a:lstStyle/>
          <a:p>
            <a:pPr marL="177800" indent="0">
              <a:buNone/>
            </a:pPr>
            <a:r>
              <a:rPr lang="en-US" dirty="0"/>
              <a:t>Culturally and linguistically diverse organizations rely on intentional, specific, and coordinated approaches.</a:t>
            </a:r>
          </a:p>
        </p:txBody>
      </p:sp>
    </p:spTree>
    <p:custDataLst>
      <p:tags r:id="rId1"/>
    </p:custDataLst>
    <p:extLst>
      <p:ext uri="{BB962C8B-B14F-4D97-AF65-F5344CB8AC3E}">
        <p14:creationId xmlns:p14="http://schemas.microsoft.com/office/powerpoint/2010/main" val="3959534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830CC9-165F-47D3-8C51-086528ADDEA6}"/>
              </a:ext>
            </a:extLst>
          </p:cNvPr>
          <p:cNvSpPr>
            <a:spLocks noGrp="1"/>
          </p:cNvSpPr>
          <p:nvPr>
            <p:ph type="title"/>
          </p:nvPr>
        </p:nvSpPr>
        <p:spPr/>
        <p:txBody>
          <a:bodyPr/>
          <a:lstStyle/>
          <a:p>
            <a:r>
              <a:rPr lang="en-US" dirty="0"/>
              <a:t>Closing Reflections</a:t>
            </a:r>
          </a:p>
        </p:txBody>
      </p:sp>
      <p:sp>
        <p:nvSpPr>
          <p:cNvPr id="10" name="Content Placeholder 9">
            <a:extLst>
              <a:ext uri="{FF2B5EF4-FFF2-40B4-BE49-F238E27FC236}">
                <a16:creationId xmlns:a16="http://schemas.microsoft.com/office/drawing/2014/main" id="{D8532F47-5D2C-409D-9D66-AEAAFA21836B}"/>
              </a:ext>
            </a:extLst>
          </p:cNvPr>
          <p:cNvSpPr>
            <a:spLocks noGrp="1"/>
          </p:cNvSpPr>
          <p:nvPr>
            <p:ph sz="quarter" idx="10"/>
          </p:nvPr>
        </p:nvSpPr>
        <p:spPr/>
        <p:txBody>
          <a:bodyPr/>
          <a:lstStyle/>
          <a:p>
            <a:pPr marL="0" lvl="0" indent="0" algn="ctr" defTabSz="914400">
              <a:spcBef>
                <a:spcPts val="0"/>
              </a:spcBef>
              <a:buNone/>
            </a:pPr>
            <a:r>
              <a:rPr lang="en-US" sz="2800" dirty="0">
                <a:solidFill>
                  <a:srgbClr val="A6B727">
                    <a:lumMod val="50000"/>
                  </a:srgbClr>
                </a:solidFill>
              </a:rPr>
              <a:t>What have </a:t>
            </a:r>
            <a:br>
              <a:rPr lang="en-US" sz="2800" dirty="0">
                <a:solidFill>
                  <a:srgbClr val="A6B727">
                    <a:lumMod val="50000"/>
                  </a:srgbClr>
                </a:solidFill>
              </a:rPr>
            </a:br>
            <a:r>
              <a:rPr lang="en-US" sz="2800" dirty="0">
                <a:solidFill>
                  <a:srgbClr val="A6B727">
                    <a:lumMod val="50000"/>
                  </a:srgbClr>
                </a:solidFill>
              </a:rPr>
              <a:t>I learned?</a:t>
            </a:r>
          </a:p>
        </p:txBody>
      </p:sp>
      <p:sp>
        <p:nvSpPr>
          <p:cNvPr id="11" name="Content Placeholder 10">
            <a:extLst>
              <a:ext uri="{FF2B5EF4-FFF2-40B4-BE49-F238E27FC236}">
                <a16:creationId xmlns:a16="http://schemas.microsoft.com/office/drawing/2014/main" id="{24A58234-4E95-4193-97AC-22ED0F6B2FDC}"/>
              </a:ext>
            </a:extLst>
          </p:cNvPr>
          <p:cNvSpPr>
            <a:spLocks noGrp="1"/>
          </p:cNvSpPr>
          <p:nvPr>
            <p:ph sz="quarter" idx="11"/>
          </p:nvPr>
        </p:nvSpPr>
        <p:spPr/>
        <p:txBody>
          <a:bodyPr/>
          <a:lstStyle/>
          <a:p>
            <a:pPr marL="0" lvl="0" indent="0" algn="ctr" defTabSz="914400">
              <a:spcBef>
                <a:spcPts val="0"/>
              </a:spcBef>
              <a:buNone/>
            </a:pPr>
            <a:r>
              <a:rPr lang="en-US" sz="2800" dirty="0">
                <a:solidFill>
                  <a:srgbClr val="DF5327">
                    <a:lumMod val="50000"/>
                  </a:srgbClr>
                </a:solidFill>
              </a:rPr>
              <a:t>What will I do with what I've learned?</a:t>
            </a:r>
          </a:p>
        </p:txBody>
      </p:sp>
      <p:sp>
        <p:nvSpPr>
          <p:cNvPr id="12" name="Content Placeholder 11">
            <a:extLst>
              <a:ext uri="{FF2B5EF4-FFF2-40B4-BE49-F238E27FC236}">
                <a16:creationId xmlns:a16="http://schemas.microsoft.com/office/drawing/2014/main" id="{E20D69A5-8F3E-4E57-9D58-F1C475B6D2DB}"/>
              </a:ext>
            </a:extLst>
          </p:cNvPr>
          <p:cNvSpPr>
            <a:spLocks noGrp="1"/>
          </p:cNvSpPr>
          <p:nvPr>
            <p:ph sz="quarter" idx="12"/>
          </p:nvPr>
        </p:nvSpPr>
        <p:spPr/>
        <p:txBody>
          <a:bodyPr/>
          <a:lstStyle/>
          <a:p>
            <a:pPr marL="0" lvl="0" indent="0" algn="ctr" defTabSz="914400">
              <a:spcBef>
                <a:spcPts val="0"/>
              </a:spcBef>
              <a:buNone/>
            </a:pPr>
            <a:r>
              <a:rPr lang="en-US" sz="2800" dirty="0">
                <a:solidFill>
                  <a:srgbClr val="418AB3">
                    <a:lumMod val="50000"/>
                  </a:srgbClr>
                </a:solidFill>
              </a:rPr>
              <a:t>What excites or concerns me about what I learned?</a:t>
            </a:r>
          </a:p>
        </p:txBody>
      </p:sp>
      <p:sp>
        <p:nvSpPr>
          <p:cNvPr id="14" name="Content Placeholder 13">
            <a:extLst>
              <a:ext uri="{FF2B5EF4-FFF2-40B4-BE49-F238E27FC236}">
                <a16:creationId xmlns:a16="http://schemas.microsoft.com/office/drawing/2014/main" id="{3D147C85-255F-44FF-A78A-D04513CC7B5F}"/>
              </a:ext>
            </a:extLst>
          </p:cNvPr>
          <p:cNvSpPr>
            <a:spLocks noGrp="1"/>
          </p:cNvSpPr>
          <p:nvPr>
            <p:ph sz="quarter" idx="13"/>
          </p:nvPr>
        </p:nvSpPr>
        <p:spPr/>
        <p:txBody>
          <a:bodyPr/>
          <a:lstStyle/>
          <a:p>
            <a:pPr marL="0" lvl="0" indent="0" defTabSz="914400">
              <a:spcBef>
                <a:spcPts val="0"/>
              </a:spcBef>
              <a:buNone/>
            </a:pPr>
            <a:r>
              <a:rPr lang="en-US" dirty="0">
                <a:solidFill>
                  <a:srgbClr val="000000"/>
                </a:solidFill>
              </a:rPr>
              <a:t>Adapted from Professional Development Guides for Implementing PFCE</a:t>
            </a:r>
          </a:p>
        </p:txBody>
      </p:sp>
    </p:spTree>
    <p:custDataLst>
      <p:tags r:id="rId1"/>
    </p:custDataLst>
    <p:extLst>
      <p:ext uri="{BB962C8B-B14F-4D97-AF65-F5344CB8AC3E}">
        <p14:creationId xmlns:p14="http://schemas.microsoft.com/office/powerpoint/2010/main" val="3735376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420AF89-E7B6-4CAE-8FEA-48FE414A5A49}"/>
              </a:ext>
            </a:extLst>
          </p:cNvPr>
          <p:cNvSpPr>
            <a:spLocks noGrp="1"/>
          </p:cNvSpPr>
          <p:nvPr>
            <p:ph type="title"/>
          </p:nvPr>
        </p:nvSpPr>
        <p:spPr/>
        <p:txBody>
          <a:bodyPr/>
          <a:lstStyle/>
          <a:p>
            <a:r>
              <a:rPr lang="en-US" dirty="0"/>
              <a:t>Related ECLKC Resources</a:t>
            </a:r>
          </a:p>
        </p:txBody>
      </p:sp>
      <p:sp>
        <p:nvSpPr>
          <p:cNvPr id="23" name="Content Placeholder 22">
            <a:extLst>
              <a:ext uri="{FF2B5EF4-FFF2-40B4-BE49-F238E27FC236}">
                <a16:creationId xmlns:a16="http://schemas.microsoft.com/office/drawing/2014/main" id="{71F4E272-970B-4CDB-BE0A-7AAE16E20BB2}"/>
              </a:ext>
            </a:extLst>
          </p:cNvPr>
          <p:cNvSpPr>
            <a:spLocks noGrp="1"/>
          </p:cNvSpPr>
          <p:nvPr>
            <p:ph sz="quarter" idx="10"/>
          </p:nvPr>
        </p:nvSpPr>
        <p:spPr>
          <a:xfrm>
            <a:off x="3875088" y="1447800"/>
            <a:ext cx="3351212" cy="390525"/>
          </a:xfrm>
        </p:spPr>
        <p:txBody>
          <a:bodyPr/>
          <a:lstStyle/>
          <a:p>
            <a:pPr marL="0" lvl="0" indent="0" defTabSz="914400">
              <a:spcBef>
                <a:spcPts val="0"/>
              </a:spcBef>
              <a:buNone/>
            </a:pPr>
            <a:r>
              <a:rPr lang="en-US" kern="1200" dirty="0">
                <a:cs typeface="+mn-cs"/>
              </a:rPr>
              <a:t>About Us</a:t>
            </a:r>
          </a:p>
        </p:txBody>
      </p:sp>
      <p:sp>
        <p:nvSpPr>
          <p:cNvPr id="24" name="Content Placeholder 23">
            <a:extLst>
              <a:ext uri="{FF2B5EF4-FFF2-40B4-BE49-F238E27FC236}">
                <a16:creationId xmlns:a16="http://schemas.microsoft.com/office/drawing/2014/main" id="{82DB5789-31A4-47CE-87DD-40769FD824C0}"/>
              </a:ext>
            </a:extLst>
          </p:cNvPr>
          <p:cNvSpPr>
            <a:spLocks noGrp="1"/>
          </p:cNvSpPr>
          <p:nvPr>
            <p:ph sz="quarter" idx="11"/>
          </p:nvPr>
        </p:nvSpPr>
        <p:spPr>
          <a:xfrm>
            <a:off x="4292600" y="1854200"/>
            <a:ext cx="4267200" cy="673100"/>
          </a:xfrm>
        </p:spPr>
        <p:txBody>
          <a:bodyPr/>
          <a:lstStyle/>
          <a:p>
            <a:pPr marL="0" lvl="0" indent="0" defTabSz="914400">
              <a:spcBef>
                <a:spcPts val="0"/>
              </a:spcBef>
              <a:buNone/>
            </a:pPr>
            <a:r>
              <a:rPr lang="en-US" kern="1200" dirty="0">
                <a:cs typeface="+mn-cs"/>
                <a:hlinkClick r:id="rId4">
                  <a:extLst>
                    <a:ext uri="{A12FA001-AC4F-418D-AE19-62706E023703}">
                      <ahyp:hlinkClr xmlns:ahyp="http://schemas.microsoft.com/office/drawing/2018/hyperlinkcolor" val="tx"/>
                    </a:ext>
                  </a:extLst>
                </a:hlinkClick>
              </a:rPr>
              <a:t>https://eclkc.ohs.acf.hhs.gov/about-us/article/office-head-start-ohs</a:t>
            </a:r>
            <a:endParaRPr lang="en-US" kern="1200" dirty="0">
              <a:cs typeface="+mn-cs"/>
            </a:endParaRPr>
          </a:p>
        </p:txBody>
      </p:sp>
      <p:sp>
        <p:nvSpPr>
          <p:cNvPr id="25" name="Content Placeholder 24">
            <a:extLst>
              <a:ext uri="{FF2B5EF4-FFF2-40B4-BE49-F238E27FC236}">
                <a16:creationId xmlns:a16="http://schemas.microsoft.com/office/drawing/2014/main" id="{09AEA36E-FC51-4BC1-AC64-FA31B4D0DE32}"/>
              </a:ext>
            </a:extLst>
          </p:cNvPr>
          <p:cNvSpPr>
            <a:spLocks noGrp="1"/>
          </p:cNvSpPr>
          <p:nvPr>
            <p:ph sz="quarter" idx="12"/>
          </p:nvPr>
        </p:nvSpPr>
        <p:spPr>
          <a:xfrm>
            <a:off x="3887523" y="3451718"/>
            <a:ext cx="3351212" cy="390525"/>
          </a:xfrm>
        </p:spPr>
        <p:txBody>
          <a:bodyPr/>
          <a:lstStyle/>
          <a:p>
            <a:pPr marL="0" lvl="0" indent="0" defTabSz="914400">
              <a:spcBef>
                <a:spcPts val="0"/>
              </a:spcBef>
              <a:buNone/>
            </a:pPr>
            <a:r>
              <a:rPr lang="en-US" kern="1200" dirty="0">
                <a:cs typeface="+mn-cs"/>
              </a:rPr>
              <a:t>Head Start Programs</a:t>
            </a:r>
          </a:p>
        </p:txBody>
      </p:sp>
      <p:sp>
        <p:nvSpPr>
          <p:cNvPr id="26" name="Content Placeholder 25">
            <a:extLst>
              <a:ext uri="{FF2B5EF4-FFF2-40B4-BE49-F238E27FC236}">
                <a16:creationId xmlns:a16="http://schemas.microsoft.com/office/drawing/2014/main" id="{9D17F320-9028-4C2A-81AD-6E497D065FE4}"/>
              </a:ext>
            </a:extLst>
          </p:cNvPr>
          <p:cNvSpPr>
            <a:spLocks noGrp="1"/>
          </p:cNvSpPr>
          <p:nvPr>
            <p:ph sz="quarter" idx="13"/>
          </p:nvPr>
        </p:nvSpPr>
        <p:spPr/>
        <p:txBody>
          <a:bodyPr/>
          <a:lstStyle/>
          <a:p>
            <a:pPr marL="0" lvl="0" indent="0" defTabSz="914400">
              <a:spcBef>
                <a:spcPts val="0"/>
              </a:spcBef>
              <a:buNone/>
            </a:pPr>
            <a:r>
              <a:rPr lang="en-US" kern="1200" dirty="0">
                <a:cs typeface="+mn-cs"/>
                <a:hlinkClick r:id="rId5">
                  <a:extLst>
                    <a:ext uri="{A12FA001-AC4F-418D-AE19-62706E023703}">
                      <ahyp:hlinkClr xmlns:ahyp="http://schemas.microsoft.com/office/drawing/2018/hyperlinkcolor" val="tx"/>
                    </a:ext>
                  </a:extLst>
                </a:hlinkClick>
              </a:rPr>
              <a:t>https://eclkc.ohs.acf.hhs.gov/programs/article/head-start-programs</a:t>
            </a:r>
            <a:endParaRPr lang="en-US" kern="1200" dirty="0">
              <a:cs typeface="+mn-cs"/>
            </a:endParaRPr>
          </a:p>
        </p:txBody>
      </p:sp>
      <p:sp>
        <p:nvSpPr>
          <p:cNvPr id="27" name="Content Placeholder 26">
            <a:extLst>
              <a:ext uri="{FF2B5EF4-FFF2-40B4-BE49-F238E27FC236}">
                <a16:creationId xmlns:a16="http://schemas.microsoft.com/office/drawing/2014/main" id="{7B4F3CCF-0A54-45DB-BAA5-6B66E9E13A74}"/>
              </a:ext>
            </a:extLst>
          </p:cNvPr>
          <p:cNvSpPr>
            <a:spLocks noGrp="1"/>
          </p:cNvSpPr>
          <p:nvPr>
            <p:ph sz="quarter" idx="14"/>
          </p:nvPr>
        </p:nvSpPr>
        <p:spPr/>
        <p:txBody>
          <a:bodyPr/>
          <a:lstStyle/>
          <a:p>
            <a:pPr marL="0" lvl="0" indent="0" defTabSz="914400">
              <a:spcBef>
                <a:spcPts val="0"/>
              </a:spcBef>
              <a:buNone/>
            </a:pPr>
            <a:r>
              <a:rPr lang="en-US" kern="1200" dirty="0">
                <a:cs typeface="+mn-cs"/>
              </a:rPr>
              <a:t>Head Start Act</a:t>
            </a:r>
          </a:p>
        </p:txBody>
      </p:sp>
      <p:sp>
        <p:nvSpPr>
          <p:cNvPr id="28" name="Content Placeholder 27">
            <a:extLst>
              <a:ext uri="{FF2B5EF4-FFF2-40B4-BE49-F238E27FC236}">
                <a16:creationId xmlns:a16="http://schemas.microsoft.com/office/drawing/2014/main" id="{3CEA90D5-0456-4356-8E9E-A86EC0E371EA}"/>
              </a:ext>
            </a:extLst>
          </p:cNvPr>
          <p:cNvSpPr>
            <a:spLocks noGrp="1"/>
          </p:cNvSpPr>
          <p:nvPr>
            <p:ph sz="quarter" idx="15"/>
          </p:nvPr>
        </p:nvSpPr>
        <p:spPr>
          <a:xfrm>
            <a:off x="4276460" y="5628839"/>
            <a:ext cx="4267200" cy="673100"/>
          </a:xfrm>
        </p:spPr>
        <p:txBody>
          <a:bodyPr/>
          <a:lstStyle/>
          <a:p>
            <a:pPr marL="0" lvl="0" indent="0" defTabSz="914400">
              <a:spcBef>
                <a:spcPts val="0"/>
              </a:spcBef>
              <a:buNone/>
            </a:pPr>
            <a:r>
              <a:rPr lang="en-US" kern="1200" dirty="0">
                <a:cs typeface="+mn-cs"/>
                <a:hlinkClick r:id="rId6">
                  <a:extLst>
                    <a:ext uri="{A12FA001-AC4F-418D-AE19-62706E023703}">
                      <ahyp:hlinkClr xmlns:ahyp="http://schemas.microsoft.com/office/drawing/2018/hyperlinkcolor" val="tx"/>
                    </a:ext>
                  </a:extLst>
                </a:hlinkClick>
              </a:rPr>
              <a:t>https://eclkc.ohs.acf.hhs.gov/</a:t>
            </a:r>
            <a:br>
              <a:rPr lang="en-US" kern="1200" dirty="0">
                <a:cs typeface="+mn-cs"/>
                <a:hlinkClick r:id="rId6">
                  <a:extLst>
                    <a:ext uri="{A12FA001-AC4F-418D-AE19-62706E023703}">
                      <ahyp:hlinkClr xmlns:ahyp="http://schemas.microsoft.com/office/drawing/2018/hyperlinkcolor" val="tx"/>
                    </a:ext>
                  </a:extLst>
                </a:hlinkClick>
              </a:rPr>
            </a:br>
            <a:r>
              <a:rPr lang="en-US" kern="1200" dirty="0">
                <a:cs typeface="+mn-cs"/>
                <a:hlinkClick r:id="rId6">
                  <a:extLst>
                    <a:ext uri="{A12FA001-AC4F-418D-AE19-62706E023703}">
                      <ahyp:hlinkClr xmlns:ahyp="http://schemas.microsoft.com/office/drawing/2018/hyperlinkcolor" val="tx"/>
                    </a:ext>
                  </a:extLst>
                </a:hlinkClick>
              </a:rPr>
              <a:t>policy/head-start-act</a:t>
            </a:r>
            <a:endParaRPr lang="en-US" u="none" kern="1200" dirty="0">
              <a:cs typeface="+mn-cs"/>
            </a:endParaRPr>
          </a:p>
        </p:txBody>
      </p:sp>
    </p:spTree>
    <p:custDataLst>
      <p:tags r:id="rId1"/>
    </p:custDataLst>
    <p:extLst>
      <p:ext uri="{BB962C8B-B14F-4D97-AF65-F5344CB8AC3E}">
        <p14:creationId xmlns:p14="http://schemas.microsoft.com/office/powerpoint/2010/main" val="7448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DDFF-CD79-429A-8099-B44AC352A173}"/>
              </a:ext>
            </a:extLst>
          </p:cNvPr>
          <p:cNvSpPr>
            <a:spLocks noGrp="1"/>
          </p:cNvSpPr>
          <p:nvPr>
            <p:ph type="title"/>
          </p:nvPr>
        </p:nvSpPr>
        <p:spPr>
          <a:xfrm>
            <a:off x="2848840" y="1950071"/>
            <a:ext cx="5262420" cy="623886"/>
          </a:xfrm>
        </p:spPr>
        <p:txBody>
          <a:bodyPr/>
          <a:lstStyle/>
          <a:p>
            <a:pPr marL="687388" lvl="0" indent="0" defTabSz="914400">
              <a:spcBef>
                <a:spcPts val="0"/>
              </a:spcBef>
            </a:pPr>
            <a:r>
              <a:rPr lang="en-US" dirty="0">
                <a:ea typeface="+mn-ea"/>
                <a:cs typeface="+mn-cs"/>
              </a:rPr>
              <a:t>Contact PMFO</a:t>
            </a:r>
            <a:endParaRPr lang="en-US" dirty="0"/>
          </a:p>
        </p:txBody>
      </p:sp>
      <p:pic>
        <p:nvPicPr>
          <p:cNvPr id="14" name="Content Placeholder 13" descr="Head Start A to Z">
            <a:extLst>
              <a:ext uri="{FF2B5EF4-FFF2-40B4-BE49-F238E27FC236}">
                <a16:creationId xmlns:a16="http://schemas.microsoft.com/office/drawing/2014/main" id="{32175DFD-3777-4965-B2E2-16284FD32D21}"/>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87995" y="342900"/>
            <a:ext cx="2902976" cy="2160354"/>
          </a:xfrm>
        </p:spPr>
      </p:pic>
      <p:pic>
        <p:nvPicPr>
          <p:cNvPr id="32" name="Content Placeholder 31" descr="Email">
            <a:extLst>
              <a:ext uri="{FF2B5EF4-FFF2-40B4-BE49-F238E27FC236}">
                <a16:creationId xmlns:a16="http://schemas.microsoft.com/office/drawing/2014/main" id="{CFB1EB31-FE19-4BB7-8F43-6E96C653AF96}"/>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2077155" y="3137293"/>
            <a:ext cx="622300" cy="622300"/>
          </a:xfrm>
        </p:spPr>
      </p:pic>
      <p:sp>
        <p:nvSpPr>
          <p:cNvPr id="5" name="Content Placeholder 4">
            <a:extLst>
              <a:ext uri="{FF2B5EF4-FFF2-40B4-BE49-F238E27FC236}">
                <a16:creationId xmlns:a16="http://schemas.microsoft.com/office/drawing/2014/main" id="{F4042D3E-9134-47A7-8BE7-061828FCA4E3}"/>
              </a:ext>
            </a:extLst>
          </p:cNvPr>
          <p:cNvSpPr>
            <a:spLocks noGrp="1"/>
          </p:cNvSpPr>
          <p:nvPr>
            <p:ph sz="quarter" idx="15"/>
          </p:nvPr>
        </p:nvSpPr>
        <p:spPr/>
        <p:txBody>
          <a:bodyPr/>
          <a:lstStyle/>
          <a:p>
            <a:pPr marL="0" indent="0">
              <a:buNone/>
            </a:pPr>
            <a:r>
              <a:rPr lang="en-US" dirty="0">
                <a:solidFill>
                  <a:srgbClr val="418AB3">
                    <a:lumMod val="50000"/>
                  </a:srgbClr>
                </a:solidFill>
                <a:hlinkClick r:id="rId6">
                  <a:extLst>
                    <a:ext uri="{A12FA001-AC4F-418D-AE19-62706E023703}">
                      <ahyp:hlinkClr xmlns:ahyp="http://schemas.microsoft.com/office/drawing/2018/hyperlinkcolor" val="tx"/>
                    </a:ext>
                  </a:extLst>
                </a:hlinkClick>
              </a:rPr>
              <a:t>pmfo@ecetta.info</a:t>
            </a:r>
            <a:endParaRPr lang="en-US" dirty="0"/>
          </a:p>
        </p:txBody>
      </p:sp>
      <p:pic>
        <p:nvPicPr>
          <p:cNvPr id="34" name="Content Placeholder 33" descr="Homepage">
            <a:extLst>
              <a:ext uri="{FF2B5EF4-FFF2-40B4-BE49-F238E27FC236}">
                <a16:creationId xmlns:a16="http://schemas.microsoft.com/office/drawing/2014/main" id="{B3BA4151-9838-464B-8D8A-65D8E4B85AFB}"/>
              </a:ext>
            </a:extLst>
          </p:cNvPr>
          <p:cNvPicPr>
            <a:picLocks noGrp="1" noChangeAspect="1"/>
          </p:cNvPicPr>
          <p:nvPr>
            <p:ph sz="quarter" idx="16"/>
          </p:nvPr>
        </p:nvPicPr>
        <p:blipFill>
          <a:blip r:embed="rId7">
            <a:extLst>
              <a:ext uri="{28A0092B-C50C-407E-A947-70E740481C1C}">
                <a14:useLocalDpi xmlns:a14="http://schemas.microsoft.com/office/drawing/2010/main" val="0"/>
              </a:ext>
            </a:extLst>
          </a:blip>
          <a:stretch>
            <a:fillRect/>
          </a:stretch>
        </p:blipFill>
        <p:spPr>
          <a:xfrm>
            <a:off x="2101056" y="3981273"/>
            <a:ext cx="589051" cy="589051"/>
          </a:xfrm>
        </p:spPr>
      </p:pic>
      <p:sp>
        <p:nvSpPr>
          <p:cNvPr id="7" name="Content Placeholder 6">
            <a:extLst>
              <a:ext uri="{FF2B5EF4-FFF2-40B4-BE49-F238E27FC236}">
                <a16:creationId xmlns:a16="http://schemas.microsoft.com/office/drawing/2014/main" id="{166CF52C-48EC-4B9D-AC65-1F5EB270DA28}"/>
              </a:ext>
            </a:extLst>
          </p:cNvPr>
          <p:cNvSpPr>
            <a:spLocks noGrp="1"/>
          </p:cNvSpPr>
          <p:nvPr>
            <p:ph sz="quarter" idx="17"/>
          </p:nvPr>
        </p:nvSpPr>
        <p:spPr>
          <a:xfrm>
            <a:off x="2743200" y="3984568"/>
            <a:ext cx="5959475" cy="527050"/>
          </a:xfrm>
        </p:spPr>
        <p:txBody>
          <a:bodyPr/>
          <a:lstStyle/>
          <a:p>
            <a:pPr marL="0" indent="0">
              <a:buNone/>
            </a:pPr>
            <a:r>
              <a:rPr lang="en-US" dirty="0">
                <a:solidFill>
                  <a:schemeClr val="accent1">
                    <a:lumMod val="50000"/>
                  </a:schemeClr>
                </a:solidFill>
                <a:hlinkClick r:id="rId8">
                  <a:extLst>
                    <a:ext uri="{A12FA001-AC4F-418D-AE19-62706E023703}">
                      <ahyp:hlinkClr xmlns:ahyp="http://schemas.microsoft.com/office/drawing/2018/hyperlinkcolor" val="tx"/>
                    </a:ext>
                  </a:extLst>
                </a:hlinkClick>
              </a:rPr>
              <a:t>https://eclkc.ohs.acf.hhs.gov/ncpmfo</a:t>
            </a:r>
            <a:endParaRPr lang="en-US" dirty="0"/>
          </a:p>
        </p:txBody>
      </p:sp>
      <p:pic>
        <p:nvPicPr>
          <p:cNvPr id="36" name="Content Placeholder 35" descr="Phone">
            <a:extLst>
              <a:ext uri="{FF2B5EF4-FFF2-40B4-BE49-F238E27FC236}">
                <a16:creationId xmlns:a16="http://schemas.microsoft.com/office/drawing/2014/main" id="{3E07B042-BC38-4D7C-85AA-5D6A53F03E0E}"/>
              </a:ext>
            </a:extLst>
          </p:cNvPr>
          <p:cNvPicPr>
            <a:picLocks noGrp="1" noChangeAspect="1"/>
          </p:cNvPicPr>
          <p:nvPr>
            <p:ph sz="quarter" idx="18"/>
          </p:nvPr>
        </p:nvPicPr>
        <p:blipFill>
          <a:blip r:embed="rId9">
            <a:extLst>
              <a:ext uri="{28A0092B-C50C-407E-A947-70E740481C1C}">
                <a14:useLocalDpi xmlns:a14="http://schemas.microsoft.com/office/drawing/2010/main" val="0"/>
              </a:ext>
            </a:extLst>
          </a:blip>
          <a:stretch>
            <a:fillRect/>
          </a:stretch>
        </p:blipFill>
        <p:spPr>
          <a:xfrm>
            <a:off x="2089856" y="4805275"/>
            <a:ext cx="598576" cy="598576"/>
          </a:xfrm>
        </p:spPr>
      </p:pic>
      <p:sp>
        <p:nvSpPr>
          <p:cNvPr id="9" name="Content Placeholder 8">
            <a:extLst>
              <a:ext uri="{FF2B5EF4-FFF2-40B4-BE49-F238E27FC236}">
                <a16:creationId xmlns:a16="http://schemas.microsoft.com/office/drawing/2014/main" id="{004552FD-3363-4CD4-AD60-FF4B11630F01}"/>
              </a:ext>
            </a:extLst>
          </p:cNvPr>
          <p:cNvSpPr>
            <a:spLocks noGrp="1"/>
          </p:cNvSpPr>
          <p:nvPr>
            <p:ph sz="quarter" idx="19"/>
          </p:nvPr>
        </p:nvSpPr>
        <p:spPr>
          <a:xfrm>
            <a:off x="2739126" y="4823963"/>
            <a:ext cx="5959475" cy="527050"/>
          </a:xfrm>
        </p:spPr>
        <p:txBody>
          <a:bodyPr/>
          <a:lstStyle/>
          <a:p>
            <a:pPr marL="0" indent="0">
              <a:buNone/>
            </a:pPr>
            <a:r>
              <a:rPr lang="en-US" dirty="0">
                <a:solidFill>
                  <a:srgbClr val="1C3141"/>
                </a:solidFill>
              </a:rPr>
              <a:t>Call us: 888-874-5469</a:t>
            </a:r>
            <a:endParaRPr lang="en-US" dirty="0"/>
          </a:p>
        </p:txBody>
      </p:sp>
      <p:pic>
        <p:nvPicPr>
          <p:cNvPr id="38" name="Content Placeholder 37" descr="Logo for Department of Health &amp; Human Services, USA">
            <a:extLst>
              <a:ext uri="{FF2B5EF4-FFF2-40B4-BE49-F238E27FC236}">
                <a16:creationId xmlns:a16="http://schemas.microsoft.com/office/drawing/2014/main" id="{1D5B683B-11DD-4EE6-AD03-3B001D275D24}"/>
              </a:ext>
            </a:extLst>
          </p:cNvPr>
          <p:cNvPicPr>
            <a:picLocks noGrp="1" noChangeAspect="1"/>
          </p:cNvPicPr>
          <p:nvPr>
            <p:ph sz="quarter" idx="20"/>
          </p:nvPr>
        </p:nvPicPr>
        <p:blipFill>
          <a:blip r:embed="rId10">
            <a:extLst>
              <a:ext uri="{28A0092B-C50C-407E-A947-70E740481C1C}">
                <a14:useLocalDpi xmlns:a14="http://schemas.microsoft.com/office/drawing/2010/main" val="0"/>
              </a:ext>
            </a:extLst>
          </a:blip>
          <a:stretch>
            <a:fillRect/>
          </a:stretch>
        </p:blipFill>
        <p:spPr>
          <a:xfrm>
            <a:off x="276225" y="5591174"/>
            <a:ext cx="1257441" cy="1171609"/>
          </a:xfrm>
        </p:spPr>
      </p:pic>
      <p:pic>
        <p:nvPicPr>
          <p:cNvPr id="48" name="Content Placeholder 47" descr="Administration for Children &amp; Families">
            <a:extLst>
              <a:ext uri="{FF2B5EF4-FFF2-40B4-BE49-F238E27FC236}">
                <a16:creationId xmlns:a16="http://schemas.microsoft.com/office/drawing/2014/main" id="{5F977870-A138-4324-AD54-69C3536934FC}"/>
              </a:ext>
            </a:extLst>
          </p:cNvPr>
          <p:cNvPicPr>
            <a:picLocks noGrp="1" noChangeAspect="1"/>
          </p:cNvPicPr>
          <p:nvPr>
            <p:ph sz="quarter" idx="21"/>
          </p:nvPr>
        </p:nvPicPr>
        <p:blipFill>
          <a:blip r:embed="rId11">
            <a:extLst>
              <a:ext uri="{28A0092B-C50C-407E-A947-70E740481C1C}">
                <a14:useLocalDpi xmlns:a14="http://schemas.microsoft.com/office/drawing/2010/main" val="0"/>
              </a:ext>
            </a:extLst>
          </a:blip>
          <a:stretch>
            <a:fillRect/>
          </a:stretch>
        </p:blipFill>
        <p:spPr>
          <a:xfrm>
            <a:off x="1758447" y="6086475"/>
            <a:ext cx="3578088" cy="555801"/>
          </a:xfrm>
        </p:spPr>
      </p:pic>
      <p:pic>
        <p:nvPicPr>
          <p:cNvPr id="50" name="Content Placeholder 49" descr="Early Childhood National Centers. National Center on Program Management and Fiscal Operations.">
            <a:extLst>
              <a:ext uri="{FF2B5EF4-FFF2-40B4-BE49-F238E27FC236}">
                <a16:creationId xmlns:a16="http://schemas.microsoft.com/office/drawing/2014/main" id="{A870427A-F392-4733-A00B-2BA524337946}"/>
              </a:ext>
            </a:extLst>
          </p:cNvPr>
          <p:cNvPicPr>
            <a:picLocks noGrp="1" noChangeAspect="1"/>
          </p:cNvPicPr>
          <p:nvPr>
            <p:ph sz="quarter" idx="22"/>
          </p:nvPr>
        </p:nvPicPr>
        <p:blipFill>
          <a:blip r:embed="rId12">
            <a:extLst>
              <a:ext uri="{28A0092B-C50C-407E-A947-70E740481C1C}">
                <a14:useLocalDpi xmlns:a14="http://schemas.microsoft.com/office/drawing/2010/main" val="0"/>
              </a:ext>
            </a:extLst>
          </a:blip>
          <a:stretch>
            <a:fillRect/>
          </a:stretch>
        </p:blipFill>
        <p:spPr>
          <a:xfrm>
            <a:off x="5533277" y="5982390"/>
            <a:ext cx="3534524" cy="732768"/>
          </a:xfrm>
        </p:spPr>
      </p:pic>
    </p:spTree>
    <p:custDataLst>
      <p:tags r:id="rId1"/>
    </p:custDataLst>
    <p:extLst>
      <p:ext uri="{BB962C8B-B14F-4D97-AF65-F5344CB8AC3E}">
        <p14:creationId xmlns:p14="http://schemas.microsoft.com/office/powerpoint/2010/main" val="379158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E23DDB-B8A9-4A8B-AE47-836471AC7435}"/>
              </a:ext>
            </a:extLst>
          </p:cNvPr>
          <p:cNvSpPr>
            <a:spLocks noGrp="1"/>
          </p:cNvSpPr>
          <p:nvPr>
            <p:ph type="title"/>
          </p:nvPr>
        </p:nvSpPr>
        <p:spPr/>
        <p:txBody>
          <a:bodyPr/>
          <a:lstStyle/>
          <a:p>
            <a:r>
              <a:rPr lang="en-US" dirty="0"/>
              <a:t>A Day in the Life – Scenario 1</a:t>
            </a:r>
          </a:p>
        </p:txBody>
      </p:sp>
    </p:spTree>
    <p:custDataLst>
      <p:tags r:id="rId1"/>
    </p:custDataLst>
    <p:extLst>
      <p:ext uri="{BB962C8B-B14F-4D97-AF65-F5344CB8AC3E}">
        <p14:creationId xmlns:p14="http://schemas.microsoft.com/office/powerpoint/2010/main" val="191235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A20DD65-C176-44BB-9D49-0EB3604DF7B1}"/>
              </a:ext>
            </a:extLst>
          </p:cNvPr>
          <p:cNvSpPr>
            <a:spLocks noGrp="1"/>
          </p:cNvSpPr>
          <p:nvPr>
            <p:ph type="title"/>
          </p:nvPr>
        </p:nvSpPr>
        <p:spPr/>
        <p:txBody>
          <a:bodyPr/>
          <a:lstStyle/>
          <a:p>
            <a:r>
              <a:rPr lang="en-US" dirty="0">
                <a:solidFill>
                  <a:prstClr val="white"/>
                </a:solidFill>
              </a:rPr>
              <a:t>Defining Terms</a:t>
            </a:r>
            <a:endParaRPr lang="en-US" dirty="0"/>
          </a:p>
        </p:txBody>
      </p:sp>
      <p:sp>
        <p:nvSpPr>
          <p:cNvPr id="11" name="Text Placeholder 10">
            <a:extLst>
              <a:ext uri="{FF2B5EF4-FFF2-40B4-BE49-F238E27FC236}">
                <a16:creationId xmlns:a16="http://schemas.microsoft.com/office/drawing/2014/main" id="{B8BEB699-F023-42B4-AECD-880C7E70DD54}"/>
              </a:ext>
            </a:extLst>
          </p:cNvPr>
          <p:cNvSpPr>
            <a:spLocks noGrp="1"/>
          </p:cNvSpPr>
          <p:nvPr>
            <p:ph type="body" sz="quarter" idx="12"/>
          </p:nvPr>
        </p:nvSpPr>
        <p:spPr/>
        <p:txBody>
          <a:bodyPr/>
          <a:lstStyle/>
          <a:p>
            <a:pPr lvl="0">
              <a:spcAft>
                <a:spcPts val="600"/>
              </a:spcAft>
              <a:buClr>
                <a:srgbClr val="418AB3">
                  <a:lumMod val="75000"/>
                </a:srgbClr>
              </a:buClr>
            </a:pPr>
            <a:r>
              <a:rPr lang="en-US" b="1" dirty="0">
                <a:solidFill>
                  <a:srgbClr val="DF5327">
                    <a:lumMod val="75000"/>
                  </a:srgbClr>
                </a:solidFill>
              </a:rPr>
              <a:t>Technology</a:t>
            </a:r>
            <a:r>
              <a:rPr lang="en-US" dirty="0">
                <a:solidFill>
                  <a:srgbClr val="000000"/>
                </a:solidFill>
              </a:rPr>
              <a:t> uses science to develop useful tools to solve problems.</a:t>
            </a:r>
          </a:p>
          <a:p>
            <a:pPr lvl="0">
              <a:buClr>
                <a:srgbClr val="418AB3">
                  <a:lumMod val="75000"/>
                </a:srgbClr>
              </a:buClr>
            </a:pPr>
            <a:r>
              <a:rPr lang="en-US" b="1" dirty="0">
                <a:solidFill>
                  <a:srgbClr val="DF5327">
                    <a:lumMod val="75000"/>
                  </a:srgbClr>
                </a:solidFill>
              </a:rPr>
              <a:t>Information systems</a:t>
            </a:r>
            <a:r>
              <a:rPr lang="en-US" b="1" dirty="0">
                <a:solidFill>
                  <a:srgbClr val="000000"/>
                </a:solidFill>
              </a:rPr>
              <a:t> </a:t>
            </a:r>
            <a:r>
              <a:rPr lang="en-US" dirty="0">
                <a:solidFill>
                  <a:srgbClr val="000000"/>
                </a:solidFill>
              </a:rPr>
              <a:t>are software that help you organize and analyze data. This makes it possible to answer questions and solve problems relevant to the mission of an organization.</a:t>
            </a:r>
          </a:p>
        </p:txBody>
      </p:sp>
    </p:spTree>
    <p:custDataLst>
      <p:tags r:id="rId1"/>
    </p:custDataLst>
    <p:extLst>
      <p:ext uri="{BB962C8B-B14F-4D97-AF65-F5344CB8AC3E}">
        <p14:creationId xmlns:p14="http://schemas.microsoft.com/office/powerpoint/2010/main" val="3894624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6045515-8CC7-491D-B4B7-0E1760B93D07}"/>
              </a:ext>
            </a:extLst>
          </p:cNvPr>
          <p:cNvSpPr>
            <a:spLocks noGrp="1"/>
          </p:cNvSpPr>
          <p:nvPr>
            <p:ph type="title"/>
          </p:nvPr>
        </p:nvSpPr>
        <p:spPr/>
        <p:txBody>
          <a:bodyPr/>
          <a:lstStyle/>
          <a:p>
            <a:r>
              <a:rPr lang="en-US" dirty="0">
                <a:solidFill>
                  <a:prstClr val="white"/>
                </a:solidFill>
              </a:rPr>
              <a:t>Defining Terms </a:t>
            </a:r>
            <a:endParaRPr lang="en-US" dirty="0"/>
          </a:p>
        </p:txBody>
      </p:sp>
      <p:sp>
        <p:nvSpPr>
          <p:cNvPr id="12" name="Text Placeholder 11">
            <a:extLst>
              <a:ext uri="{FF2B5EF4-FFF2-40B4-BE49-F238E27FC236}">
                <a16:creationId xmlns:a16="http://schemas.microsoft.com/office/drawing/2014/main" id="{EC42432E-CC8E-41EA-9EDA-7AD25CB1B783}"/>
              </a:ext>
            </a:extLst>
          </p:cNvPr>
          <p:cNvSpPr>
            <a:spLocks noGrp="1"/>
          </p:cNvSpPr>
          <p:nvPr>
            <p:ph type="body" sz="quarter" idx="12"/>
          </p:nvPr>
        </p:nvSpPr>
        <p:spPr>
          <a:xfrm>
            <a:off x="876300" y="1371600"/>
            <a:ext cx="5676900" cy="4419600"/>
          </a:xfrm>
        </p:spPr>
        <p:txBody>
          <a:bodyPr/>
          <a:lstStyle/>
          <a:p>
            <a:pPr lvl="0">
              <a:buClr>
                <a:srgbClr val="418AB3">
                  <a:lumMod val="75000"/>
                </a:srgbClr>
              </a:buClr>
            </a:pPr>
            <a:r>
              <a:rPr lang="en-US" sz="3000" b="1" dirty="0">
                <a:solidFill>
                  <a:srgbClr val="DF5327">
                    <a:lumMod val="75000"/>
                  </a:srgbClr>
                </a:solidFill>
              </a:rPr>
              <a:t>Hardware: </a:t>
            </a:r>
            <a:r>
              <a:rPr lang="en-US" sz="3000" dirty="0">
                <a:solidFill>
                  <a:srgbClr val="000000"/>
                </a:solidFill>
              </a:rPr>
              <a:t>Technology you can physically touch.</a:t>
            </a:r>
          </a:p>
          <a:p>
            <a:pPr lvl="0">
              <a:buClr>
                <a:srgbClr val="418AB3">
                  <a:lumMod val="75000"/>
                </a:srgbClr>
              </a:buClr>
            </a:pPr>
            <a:r>
              <a:rPr lang="en-US" sz="3000" b="1" dirty="0">
                <a:solidFill>
                  <a:srgbClr val="DF5327">
                    <a:lumMod val="75000"/>
                  </a:srgbClr>
                </a:solidFill>
              </a:rPr>
              <a:t>Software:</a:t>
            </a:r>
            <a:r>
              <a:rPr lang="en-US" sz="3000" dirty="0">
                <a:solidFill>
                  <a:srgbClr val="000000"/>
                </a:solidFill>
              </a:rPr>
              <a:t> A set of instructions a computer uses to perform specific operations.</a:t>
            </a:r>
          </a:p>
          <a:p>
            <a:pPr lvl="0">
              <a:buClr>
                <a:srgbClr val="418AB3">
                  <a:lumMod val="75000"/>
                </a:srgbClr>
              </a:buClr>
            </a:pPr>
            <a:r>
              <a:rPr lang="en-US" sz="3000" b="1" dirty="0">
                <a:solidFill>
                  <a:srgbClr val="DF5327">
                    <a:lumMod val="75000"/>
                  </a:srgbClr>
                </a:solidFill>
              </a:rPr>
              <a:t>Information technology (IT):</a:t>
            </a:r>
            <a:r>
              <a:rPr lang="en-US" sz="3000" dirty="0">
                <a:solidFill>
                  <a:srgbClr val="000000"/>
                </a:solidFill>
              </a:rPr>
              <a:t> </a:t>
            </a:r>
            <a:br>
              <a:rPr lang="en-US" sz="3000" dirty="0">
                <a:solidFill>
                  <a:srgbClr val="000000"/>
                </a:solidFill>
              </a:rPr>
            </a:br>
            <a:r>
              <a:rPr lang="en-US" sz="3000" dirty="0">
                <a:solidFill>
                  <a:srgbClr val="000000"/>
                </a:solidFill>
              </a:rPr>
              <a:t>The use of computers to store, retrieve, transmit, and manipulate information, often in the context of a business or other enterprise.</a:t>
            </a:r>
          </a:p>
        </p:txBody>
      </p:sp>
    </p:spTree>
    <p:custDataLst>
      <p:tags r:id="rId1"/>
    </p:custDataLst>
    <p:extLst>
      <p:ext uri="{BB962C8B-B14F-4D97-AF65-F5344CB8AC3E}">
        <p14:creationId xmlns:p14="http://schemas.microsoft.com/office/powerpoint/2010/main" val="317375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2E5D7F-5AD5-43CB-B7BA-02EA7329F8D5}"/>
              </a:ext>
            </a:extLst>
          </p:cNvPr>
          <p:cNvSpPr>
            <a:spLocks noGrp="1"/>
          </p:cNvSpPr>
          <p:nvPr>
            <p:ph type="title"/>
          </p:nvPr>
        </p:nvSpPr>
        <p:spPr>
          <a:xfrm>
            <a:off x="0" y="223840"/>
            <a:ext cx="9144000" cy="783695"/>
          </a:xfrm>
        </p:spPr>
        <p:txBody>
          <a:bodyPr/>
          <a:lstStyle/>
          <a:p>
            <a:r>
              <a:rPr lang="en-US" sz="3400" kern="0" dirty="0">
                <a:solidFill>
                  <a:prstClr val="white"/>
                </a:solidFill>
                <a:sym typeface="Arial"/>
              </a:rPr>
              <a:t>Head Start Management Systems Wheel</a:t>
            </a:r>
            <a:endParaRPr lang="en-US" dirty="0"/>
          </a:p>
        </p:txBody>
      </p:sp>
      <p:sp>
        <p:nvSpPr>
          <p:cNvPr id="5" name="Content Placeholder 4">
            <a:extLst>
              <a:ext uri="{FF2B5EF4-FFF2-40B4-BE49-F238E27FC236}">
                <a16:creationId xmlns:a16="http://schemas.microsoft.com/office/drawing/2014/main" id="{18356DB9-1375-4100-B7BE-46B9728A1AAE}"/>
              </a:ext>
            </a:extLst>
          </p:cNvPr>
          <p:cNvSpPr>
            <a:spLocks noGrp="1"/>
          </p:cNvSpPr>
          <p:nvPr>
            <p:ph sz="quarter" idx="10"/>
          </p:nvPr>
        </p:nvSpPr>
        <p:spPr>
          <a:xfrm>
            <a:off x="423863" y="1284288"/>
            <a:ext cx="2301875" cy="1274195"/>
          </a:xfrm>
        </p:spPr>
        <p:txBody>
          <a:bodyPr/>
          <a:lstStyle/>
          <a:p>
            <a:pPr lvl="0" defTabSz="914400">
              <a:spcBef>
                <a:spcPts val="0"/>
              </a:spcBef>
            </a:pPr>
            <a:r>
              <a:rPr lang="en-US" dirty="0">
                <a:solidFill>
                  <a:srgbClr val="418AB3">
                    <a:lumMod val="50000"/>
                  </a:srgbClr>
                </a:solidFill>
              </a:rPr>
              <a:t>Five-Year Project Period</a:t>
            </a:r>
          </a:p>
          <a:p>
            <a:endParaRPr lang="en-US" dirty="0"/>
          </a:p>
        </p:txBody>
      </p:sp>
      <p:pic>
        <p:nvPicPr>
          <p:cNvPr id="18" name="Content Placeholder 17" descr="A diagram showing the Head Start Management Systems Wheel. &#10;Leadership and Governance surrounds the diagram as an outer ring. &#10;Program Management, Planning and Oversight Systems surround the next layer of the diagram.&#10;Topics within are: &#10;Program Plannng and Service System Design;&#10;Data and Evaluation;&#10;Fiscal Management;&#10;Community and Self-assessment;&#10;Facilities and Learning Environments;&#10;Transportation;&#10;Technology and Information Systems;&#10;Training and Professional Development;&#10;Communication;&#10;Recordkeeping and Reporting;&#10;Ongoing Monitoring and Continuous Improvement;&#10;Human Resources.&#10;The next ring inside there topics shows: ERSEA, Education, Health, Mental Health, Community and Family Engagement. &#10;The center of the graphic reads Quality Child and Family Outcomes.">
            <a:extLst>
              <a:ext uri="{FF2B5EF4-FFF2-40B4-BE49-F238E27FC236}">
                <a16:creationId xmlns:a16="http://schemas.microsoft.com/office/drawing/2014/main" id="{60D0BD33-4BE3-459B-8799-54B6ECCEFFD0}"/>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2345496" y="790575"/>
            <a:ext cx="6030984" cy="6067425"/>
          </a:xfrm>
        </p:spPr>
      </p:pic>
    </p:spTree>
    <p:custDataLst>
      <p:tags r:id="rId1"/>
    </p:custDataLst>
    <p:extLst>
      <p:ext uri="{BB962C8B-B14F-4D97-AF65-F5344CB8AC3E}">
        <p14:creationId xmlns:p14="http://schemas.microsoft.com/office/powerpoint/2010/main" val="2785967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51B7EF0-77D5-440D-92CF-FAF1E9A0BC11}"/>
              </a:ext>
            </a:extLst>
          </p:cNvPr>
          <p:cNvSpPr>
            <a:spLocks noGrp="1"/>
          </p:cNvSpPr>
          <p:nvPr>
            <p:ph type="title"/>
          </p:nvPr>
        </p:nvSpPr>
        <p:spPr/>
        <p:txBody>
          <a:bodyPr/>
          <a:lstStyle/>
          <a:p>
            <a:pPr marL="457200" lvl="0" indent="0" defTabSz="914400">
              <a:spcBef>
                <a:spcPts val="0"/>
              </a:spcBef>
              <a:defRPr/>
            </a:pPr>
            <a:r>
              <a:rPr lang="en-US" sz="3400" kern="0" dirty="0">
                <a:solidFill>
                  <a:sysClr val="window" lastClr="FFFFFF"/>
                </a:solidFill>
                <a:ea typeface="+mn-ea"/>
                <a:sym typeface="Arial"/>
              </a:rPr>
              <a:t>Technology and Information Systems</a:t>
            </a:r>
            <a:endParaRPr lang="en-US" dirty="0"/>
          </a:p>
        </p:txBody>
      </p:sp>
      <p:pic>
        <p:nvPicPr>
          <p:cNvPr id="17" name="Content Placeholder 16" descr="A piece of the Head Start Management Systems Wheel reading &quot;Technology &amp; Information Systems&quot;.">
            <a:extLst>
              <a:ext uri="{FF2B5EF4-FFF2-40B4-BE49-F238E27FC236}">
                <a16:creationId xmlns:a16="http://schemas.microsoft.com/office/drawing/2014/main" id="{7DD6841A-FC22-492B-81C6-8024A10EC87C}"/>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634711" y="868271"/>
            <a:ext cx="5382203" cy="2694170"/>
          </a:xfrm>
        </p:spPr>
      </p:pic>
      <p:sp>
        <p:nvSpPr>
          <p:cNvPr id="14" name="Content Placeholder 13">
            <a:extLst>
              <a:ext uri="{FF2B5EF4-FFF2-40B4-BE49-F238E27FC236}">
                <a16:creationId xmlns:a16="http://schemas.microsoft.com/office/drawing/2014/main" id="{7EC36CBE-2E83-4D5B-B054-FAF6A78773BA}"/>
              </a:ext>
            </a:extLst>
          </p:cNvPr>
          <p:cNvSpPr>
            <a:spLocks noGrp="1"/>
          </p:cNvSpPr>
          <p:nvPr>
            <p:ph sz="quarter" idx="11"/>
          </p:nvPr>
        </p:nvSpPr>
        <p:spPr>
          <a:xfrm>
            <a:off x="620713" y="3593007"/>
            <a:ext cx="7240587" cy="1740993"/>
          </a:xfrm>
        </p:spPr>
        <p:txBody>
          <a:bodyPr/>
          <a:lstStyle/>
          <a:p>
            <a:pPr lvl="0">
              <a:spcAft>
                <a:spcPts val="0"/>
              </a:spcAft>
            </a:pPr>
            <a:r>
              <a:rPr lang="en-US" sz="2200" kern="0" dirty="0">
                <a:solidFill>
                  <a:srgbClr val="418AB3">
                    <a:lumMod val="50000"/>
                  </a:srgbClr>
                </a:solidFill>
                <a:cs typeface="Arial"/>
              </a:rPr>
              <a:t>Maintain the infrastructure needed to address increased reliance on data collection and analysis.</a:t>
            </a:r>
          </a:p>
          <a:p>
            <a:pPr lvl="0">
              <a:spcBef>
                <a:spcPts val="1000"/>
              </a:spcBef>
              <a:spcAft>
                <a:spcPts val="0"/>
              </a:spcAft>
            </a:pPr>
            <a:r>
              <a:rPr lang="en-US" sz="2200" kern="0" dirty="0">
                <a:solidFill>
                  <a:srgbClr val="418AB3">
                    <a:lumMod val="50000"/>
                  </a:srgbClr>
                </a:solidFill>
                <a:cs typeface="Arial"/>
              </a:rPr>
              <a:t>Select and manage the appropriate hardware and software needed to monitor progress.</a:t>
            </a:r>
          </a:p>
        </p:txBody>
      </p:sp>
      <p:sp>
        <p:nvSpPr>
          <p:cNvPr id="15" name="Content Placeholder 14">
            <a:extLst>
              <a:ext uri="{FF2B5EF4-FFF2-40B4-BE49-F238E27FC236}">
                <a16:creationId xmlns:a16="http://schemas.microsoft.com/office/drawing/2014/main" id="{C15DC0B4-C135-4276-A708-EB69F56D0524}"/>
              </a:ext>
            </a:extLst>
          </p:cNvPr>
          <p:cNvSpPr>
            <a:spLocks noGrp="1"/>
          </p:cNvSpPr>
          <p:nvPr>
            <p:ph sz="quarter" idx="12"/>
          </p:nvPr>
        </p:nvSpPr>
        <p:spPr>
          <a:xfrm>
            <a:off x="75974" y="5410655"/>
            <a:ext cx="8763226" cy="1631216"/>
          </a:xfrm>
        </p:spPr>
        <p:txBody>
          <a:bodyPr/>
          <a:lstStyle/>
          <a:p>
            <a:pPr marL="342900" indent="-342900">
              <a:spcBef>
                <a:spcPts val="0"/>
              </a:spcBef>
              <a:buFontTx/>
              <a:buChar char=" "/>
            </a:pPr>
            <a:r>
              <a:rPr lang="en-US" dirty="0"/>
              <a:t>Achieving program goals, 45 CFR §</a:t>
            </a: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1302.102(c)</a:t>
            </a:r>
          </a:p>
          <a:p>
            <a:pPr marL="342900" indent="-342900">
              <a:spcBef>
                <a:spcPts val="0"/>
              </a:spcBef>
              <a:buFontTx/>
              <a:buChar char=" "/>
            </a:pPr>
            <a:r>
              <a:rPr lang="en-US" dirty="0"/>
              <a:t>Establishing procedures, 45 CFR §</a:t>
            </a: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1303.20</a:t>
            </a:r>
          </a:p>
          <a:p>
            <a:pPr marL="342900" indent="-342900">
              <a:spcBef>
                <a:spcPts val="0"/>
              </a:spcBef>
              <a:buFontTx/>
              <a:buChar char=" "/>
            </a:pP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Maintaining records, </a:t>
            </a:r>
            <a:r>
              <a:rPr lang="en-US" dirty="0"/>
              <a:t>45 CFR §</a:t>
            </a: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1303.24(b)</a:t>
            </a:r>
          </a:p>
          <a:p>
            <a:pPr marL="342900" indent="-342900">
              <a:spcBef>
                <a:spcPts val="0"/>
              </a:spcBef>
              <a:buFontTx/>
              <a:buChar char=" "/>
            </a:pP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Program procedures - applicable confidentiality provisions, </a:t>
            </a:r>
            <a:r>
              <a:rPr lang="en-US" dirty="0"/>
              <a:t>45 CFR §</a:t>
            </a: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1303.21</a:t>
            </a:r>
          </a:p>
        </p:txBody>
      </p:sp>
    </p:spTree>
    <p:custDataLst>
      <p:tags r:id="rId1"/>
    </p:custDataLst>
    <p:extLst>
      <p:ext uri="{BB962C8B-B14F-4D97-AF65-F5344CB8AC3E}">
        <p14:creationId xmlns:p14="http://schemas.microsoft.com/office/powerpoint/2010/main" val="150578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43D5977-EA1B-4A43-A1DB-92812A1EF54D}"/>
              </a:ext>
            </a:extLst>
          </p:cNvPr>
          <p:cNvSpPr>
            <a:spLocks noGrp="1"/>
          </p:cNvSpPr>
          <p:nvPr>
            <p:ph type="title"/>
          </p:nvPr>
        </p:nvSpPr>
        <p:spPr/>
        <p:txBody>
          <a:bodyPr/>
          <a:lstStyle/>
          <a:p>
            <a:r>
              <a:rPr lang="en-US" sz="2800" dirty="0">
                <a:solidFill>
                  <a:prstClr val="white"/>
                </a:solidFill>
              </a:rPr>
              <a:t>Technology and Information Systems in the HSPPS</a:t>
            </a:r>
            <a:endParaRPr lang="en-US" dirty="0"/>
          </a:p>
        </p:txBody>
      </p:sp>
      <p:sp>
        <p:nvSpPr>
          <p:cNvPr id="18" name="Content Placeholder 17">
            <a:extLst>
              <a:ext uri="{FF2B5EF4-FFF2-40B4-BE49-F238E27FC236}">
                <a16:creationId xmlns:a16="http://schemas.microsoft.com/office/drawing/2014/main" id="{3E129B78-36C7-482D-AC65-708A6F6B955A}"/>
              </a:ext>
            </a:extLst>
          </p:cNvPr>
          <p:cNvSpPr>
            <a:spLocks noGrp="1"/>
          </p:cNvSpPr>
          <p:nvPr>
            <p:ph sz="quarter" idx="13"/>
          </p:nvPr>
        </p:nvSpPr>
        <p:spPr/>
        <p:txBody>
          <a:bodyPr/>
          <a:lstStyle/>
          <a:p>
            <a:pPr lvl="0">
              <a:spcBef>
                <a:spcPts val="0"/>
              </a:spcBef>
              <a:spcAft>
                <a:spcPts val="1500"/>
              </a:spcAft>
              <a:buClr>
                <a:srgbClr val="DF5327">
                  <a:lumMod val="75000"/>
                </a:srgbClr>
              </a:buClr>
            </a:pPr>
            <a:r>
              <a:rPr lang="en-US" dirty="0">
                <a:solidFill>
                  <a:srgbClr val="DF5327">
                    <a:lumMod val="75000"/>
                  </a:srgbClr>
                </a:solidFill>
              </a:rPr>
              <a:t>45 CFR §1302.101 </a:t>
            </a:r>
            <a:r>
              <a:rPr lang="en-US" b="0" dirty="0">
                <a:solidFill>
                  <a:srgbClr val="000000"/>
                </a:solidFill>
              </a:rPr>
              <a:t>– Automated accounting and recordkeeping system; coordinated approaches </a:t>
            </a:r>
            <a:br>
              <a:rPr lang="en-US" b="0" dirty="0">
                <a:solidFill>
                  <a:srgbClr val="000000"/>
                </a:solidFill>
              </a:rPr>
            </a:br>
            <a:r>
              <a:rPr lang="en-US" b="0" dirty="0">
                <a:solidFill>
                  <a:srgbClr val="000000"/>
                </a:solidFill>
              </a:rPr>
              <a:t>for data management</a:t>
            </a:r>
          </a:p>
          <a:p>
            <a:pPr lvl="0">
              <a:spcBef>
                <a:spcPts val="0"/>
              </a:spcBef>
              <a:spcAft>
                <a:spcPts val="1500"/>
              </a:spcAft>
              <a:buClr>
                <a:srgbClr val="DF5327">
                  <a:lumMod val="75000"/>
                </a:srgbClr>
              </a:buClr>
            </a:pPr>
            <a:r>
              <a:rPr lang="en-US" dirty="0">
                <a:solidFill>
                  <a:srgbClr val="DF5327">
                    <a:lumMod val="75000"/>
                  </a:srgbClr>
                </a:solidFill>
              </a:rPr>
              <a:t>45 CFR §1302.102(c) </a:t>
            </a:r>
            <a:r>
              <a:rPr lang="en-US" b="0" dirty="0">
                <a:solidFill>
                  <a:srgbClr val="000000"/>
                </a:solidFill>
              </a:rPr>
              <a:t>– Data for continuous improvement</a:t>
            </a:r>
          </a:p>
          <a:p>
            <a:pPr lvl="0">
              <a:spcBef>
                <a:spcPts val="0"/>
              </a:spcBef>
              <a:spcAft>
                <a:spcPts val="1500"/>
              </a:spcAft>
              <a:buClr>
                <a:srgbClr val="DF5327">
                  <a:lumMod val="75000"/>
                </a:srgbClr>
              </a:buClr>
            </a:pPr>
            <a:r>
              <a:rPr lang="en-US" dirty="0">
                <a:solidFill>
                  <a:srgbClr val="DF5327">
                    <a:lumMod val="75000"/>
                  </a:srgbClr>
                </a:solidFill>
              </a:rPr>
              <a:t>45 CFR §1303.20 </a:t>
            </a:r>
            <a:r>
              <a:rPr lang="en-US" b="0" dirty="0">
                <a:solidFill>
                  <a:srgbClr val="000000"/>
                </a:solidFill>
              </a:rPr>
              <a:t>– Establishing procedures for personally identifiable information (PII)</a:t>
            </a:r>
          </a:p>
          <a:p>
            <a:pPr lvl="0">
              <a:spcBef>
                <a:spcPts val="0"/>
              </a:spcBef>
              <a:spcAft>
                <a:spcPts val="1500"/>
              </a:spcAft>
              <a:buClr>
                <a:srgbClr val="DF5327">
                  <a:lumMod val="75000"/>
                </a:srgbClr>
              </a:buClr>
            </a:pPr>
            <a:r>
              <a:rPr lang="en-US" dirty="0">
                <a:solidFill>
                  <a:srgbClr val="DF5327">
                    <a:lumMod val="75000"/>
                  </a:srgbClr>
                </a:solidFill>
              </a:rPr>
              <a:t>45 CFR §1303.24(b) </a:t>
            </a:r>
            <a:r>
              <a:rPr lang="en-US" b="0" dirty="0">
                <a:solidFill>
                  <a:srgbClr val="000000"/>
                </a:solidFill>
              </a:rPr>
              <a:t>– Maintaining records for PII</a:t>
            </a:r>
          </a:p>
          <a:p>
            <a:pPr lvl="0">
              <a:spcBef>
                <a:spcPts val="0"/>
              </a:spcBef>
              <a:spcAft>
                <a:spcPts val="1500"/>
              </a:spcAft>
              <a:buClr>
                <a:srgbClr val="DF5327">
                  <a:lumMod val="75000"/>
                </a:srgbClr>
              </a:buClr>
            </a:pPr>
            <a:r>
              <a:rPr lang="en-US" dirty="0">
                <a:solidFill>
                  <a:srgbClr val="DF5327">
                    <a:lumMod val="75000"/>
                  </a:srgbClr>
                </a:solidFill>
              </a:rPr>
              <a:t>45 CFR §1303.21</a:t>
            </a:r>
            <a:r>
              <a:rPr lang="en-US" b="0" dirty="0">
                <a:solidFill>
                  <a:srgbClr val="000000"/>
                </a:solidFill>
              </a:rPr>
              <a:t> – Applicable confidentiality provisions around PII</a:t>
            </a:r>
          </a:p>
        </p:txBody>
      </p:sp>
    </p:spTree>
    <p:custDataLst>
      <p:tags r:id="rId1"/>
    </p:custDataLst>
    <p:extLst>
      <p:ext uri="{BB962C8B-B14F-4D97-AF65-F5344CB8AC3E}">
        <p14:creationId xmlns:p14="http://schemas.microsoft.com/office/powerpoint/2010/main" val="1916964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Rev 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_HS A to Z 2.0 PPT Template" id="{044CE2D8-4D05-3B40-8D44-D9762FB7D8D8}" vid="{C46CCC4D-4322-F04D-BA8B-B730E2E707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260CCFD47569448B8A40C3E1162FA6" ma:contentTypeVersion="10" ma:contentTypeDescription="Create a new document." ma:contentTypeScope="" ma:versionID="56252f79f931e2cc16ce3985a2a28b14">
  <xsd:schema xmlns:xsd="http://www.w3.org/2001/XMLSchema" xmlns:xs="http://www.w3.org/2001/XMLSchema" xmlns:p="http://schemas.microsoft.com/office/2006/metadata/properties" xmlns:ns3="d66cf9fd-e8e5-4b67-a973-02b97a9c1e60" xmlns:ns4="f821f01d-9ea9-4c8c-b213-fdd13093584a" targetNamespace="http://schemas.microsoft.com/office/2006/metadata/properties" ma:root="true" ma:fieldsID="2094a4b4ba0ff370844d009235121df7" ns3:_="" ns4:_="">
    <xsd:import namespace="d66cf9fd-e8e5-4b67-a973-02b97a9c1e60"/>
    <xsd:import namespace="f821f01d-9ea9-4c8c-b213-fdd1309358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cf9fd-e8e5-4b67-a973-02b97a9c1e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1f01d-9ea9-4c8c-b213-fdd13093584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3C161-9E81-42B0-9B4E-EFD6747A57EF}">
  <ds:schemaRefs>
    <ds:schemaRef ds:uri="http://schemas.microsoft.com/sharepoint/v3/contenttype/forms"/>
  </ds:schemaRefs>
</ds:datastoreItem>
</file>

<file path=customXml/itemProps2.xml><?xml version="1.0" encoding="utf-8"?>
<ds:datastoreItem xmlns:ds="http://schemas.openxmlformats.org/officeDocument/2006/customXml" ds:itemID="{993F0D24-323C-4794-9A55-2246B9F81D8D}">
  <ds:schemaRefs>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d66cf9fd-e8e5-4b67-a973-02b97a9c1e60"/>
    <ds:schemaRef ds:uri="http://schemas.openxmlformats.org/package/2006/metadata/core-properties"/>
    <ds:schemaRef ds:uri="http://purl.org/dc/dcmitype/"/>
    <ds:schemaRef ds:uri="f821f01d-9ea9-4c8c-b213-fdd13093584a"/>
    <ds:schemaRef ds:uri="http://purl.org/dc/terms/"/>
  </ds:schemaRefs>
</ds:datastoreItem>
</file>

<file path=customXml/itemProps3.xml><?xml version="1.0" encoding="utf-8"?>
<ds:datastoreItem xmlns:ds="http://schemas.openxmlformats.org/officeDocument/2006/customXml" ds:itemID="{0788FA8E-0AEC-4E08-BB2C-38D03CB9F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6cf9fd-e8e5-4b67-a973-02b97a9c1e60"/>
    <ds:schemaRef ds:uri="f821f01d-9ea9-4c8c-b213-fdd130935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2_HS A to Z_2.0 PPT Template (1)</Template>
  <TotalTime>23613</TotalTime>
  <Words>1379</Words>
  <Application>Microsoft Office PowerPoint</Application>
  <PresentationFormat>On-screen Show (4:3)</PresentationFormat>
  <Paragraphs>512</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Rounded MT Bold</vt:lpstr>
      <vt:lpstr>Calibri</vt:lpstr>
      <vt:lpstr>Symbol</vt:lpstr>
      <vt:lpstr>Times New Roman</vt:lpstr>
      <vt:lpstr>PMFO_Rev PPT Template</vt:lpstr>
      <vt:lpstr>Head Start A to Z, 2.0</vt:lpstr>
      <vt:lpstr>Learning Objectives</vt:lpstr>
      <vt:lpstr>Six Guiding Principles for A to Z Trainings</vt:lpstr>
      <vt:lpstr>A Day in the Life – Scenario 1</vt:lpstr>
      <vt:lpstr>Defining Terms</vt:lpstr>
      <vt:lpstr>Defining Terms </vt:lpstr>
      <vt:lpstr>Head Start Management Systems Wheel</vt:lpstr>
      <vt:lpstr>Technology and Information Systems</vt:lpstr>
      <vt:lpstr>Technology and Information Systems in the HSPPS</vt:lpstr>
      <vt:lpstr>Impact on Quality Child and Family Outcomes</vt:lpstr>
      <vt:lpstr>Four Management Systems</vt:lpstr>
      <vt:lpstr>Attending to Our Digital Infrastructure</vt:lpstr>
      <vt:lpstr>Raising Comfort Levels and Building Buy-In</vt:lpstr>
      <vt:lpstr>Assessing Digital Readiness</vt:lpstr>
      <vt:lpstr>Homework (Optional)</vt:lpstr>
      <vt:lpstr>Assessing Staff Software Skills</vt:lpstr>
      <vt:lpstr>Key Responsibilities</vt:lpstr>
      <vt:lpstr>A Day in the Life – Scenario 2</vt:lpstr>
      <vt:lpstr>Technology and Continuous Improvement</vt:lpstr>
      <vt:lpstr>Building Analytic Capacity </vt:lpstr>
      <vt:lpstr>Assessing Analytic Capacity</vt:lpstr>
      <vt:lpstr>What is a Budget?</vt:lpstr>
      <vt:lpstr>Data-informed Budgeting</vt:lpstr>
      <vt:lpstr>The Importance of Technology in Budget Planning</vt:lpstr>
      <vt:lpstr>Budget Planning</vt:lpstr>
      <vt:lpstr>Budget Expenses by Category</vt:lpstr>
      <vt:lpstr>Technology in the Wild Activity</vt:lpstr>
      <vt:lpstr>Using Consultants for Technology</vt:lpstr>
      <vt:lpstr>Key Messages</vt:lpstr>
      <vt:lpstr>Closing Reflections</vt:lpstr>
      <vt:lpstr>Related ECLKC Resources</vt:lpstr>
      <vt:lpstr>Contact PMFO</vt:lpstr>
    </vt:vector>
  </TitlesOfParts>
  <Company>PMFO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Start A to Z, 2.0, Technology and Information Systems</dc:title>
  <dc:subject>Head Start A to Z, 2.0, Technology and Information Systems</dc:subject>
  <dc:creator>PMFO</dc:creator>
  <cp:keywords>Head Start A to Z, 2.0, Technology and Information Systems, Terms, Management, Systems, Outcomes, Family, Early Childhood, Programs</cp:keywords>
  <cp:lastModifiedBy>Rem. Team Member CAN</cp:lastModifiedBy>
  <cp:revision>322</cp:revision>
  <cp:lastPrinted>2017-11-08T13:16:56Z</cp:lastPrinted>
  <dcterms:created xsi:type="dcterms:W3CDTF">2018-06-29T15:31:27Z</dcterms:created>
  <dcterms:modified xsi:type="dcterms:W3CDTF">2020-04-23T17:49:26Z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D9B43C5F-4899-41EC-89D5-1970504E587D</vt:lpwstr>
  </property>
  <property fmtid="{D5CDD505-2E9C-101B-9397-08002B2CF9AE}" pid="3" name="ArticulatePath">
    <vt:lpwstr>1_A to Z Technology PPT.12.13.19_CD</vt:lpwstr>
  </property>
  <property fmtid="{D5CDD505-2E9C-101B-9397-08002B2CF9AE}" pid="4" name="ContentTypeId">
    <vt:lpwstr>0x01010073260CCFD47569448B8A40C3E1162FA6</vt:lpwstr>
  </property>
</Properties>
</file>