
<file path=[Content_Types].xml><?xml version="1.0" encoding="utf-8"?>
<Types xmlns="http://schemas.openxmlformats.org/package/2006/content-types">
  <Default Extension="xml" ContentType="application/xml"/>
  <Default Extension="wmv" ContentType="video/unknown"/>
  <Default Extension="bin" ContentType="application/vnd.openxmlformats-officedocument.presentationml.printerSettings"/>
  <Default Extension="png" ContentType="image/png"/>
  <Default Extension="jpe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8" d="100"/>
          <a:sy n="118" d="100"/>
        </p:scale>
        <p:origin x="-1608" y="-2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printerSettings" Target="printerSettings/printerSettings1.bin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C65C8-1FFF-4A59-882F-011E26BBE136}" type="datetimeFigureOut">
              <a:rPr lang="en-US" smtClean="0"/>
              <a:t>7/3/14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F125A-2647-4823-B781-FFE31CC3A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791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C65C8-1FFF-4A59-882F-011E26BBE136}" type="datetimeFigureOut">
              <a:rPr lang="en-US" smtClean="0"/>
              <a:t>7/3/14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F125A-2647-4823-B781-FFE31CC3A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464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C65C8-1FFF-4A59-882F-011E26BBE136}" type="datetimeFigureOut">
              <a:rPr lang="en-US" smtClean="0"/>
              <a:t>7/3/14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F125A-2647-4823-B781-FFE31CC3A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618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C65C8-1FFF-4A59-882F-011E26BBE136}" type="datetimeFigureOut">
              <a:rPr lang="en-US" smtClean="0"/>
              <a:t>7/3/14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F125A-2647-4823-B781-FFE31CC3A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2324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C65C8-1FFF-4A59-882F-011E26BBE136}" type="datetimeFigureOut">
              <a:rPr lang="en-US" smtClean="0"/>
              <a:t>7/3/14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F125A-2647-4823-B781-FFE31CC3A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681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C65C8-1FFF-4A59-882F-011E26BBE136}" type="datetimeFigureOut">
              <a:rPr lang="en-US" smtClean="0"/>
              <a:t>7/3/14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F125A-2647-4823-B781-FFE31CC3A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051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C65C8-1FFF-4A59-882F-011E26BBE136}" type="datetimeFigureOut">
              <a:rPr lang="en-US" smtClean="0"/>
              <a:t>7/3/14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F125A-2647-4823-B781-FFE31CC3A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985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C65C8-1FFF-4A59-882F-011E26BBE136}" type="datetimeFigureOut">
              <a:rPr lang="en-US" smtClean="0"/>
              <a:t>7/3/14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F125A-2647-4823-B781-FFE31CC3A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76723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C65C8-1FFF-4A59-882F-011E26BBE136}" type="datetimeFigureOut">
              <a:rPr lang="en-US" smtClean="0"/>
              <a:t>7/3/14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F125A-2647-4823-B781-FFE31CC3A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2009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C65C8-1FFF-4A59-882F-011E26BBE136}" type="datetimeFigureOut">
              <a:rPr lang="en-US" smtClean="0"/>
              <a:t>7/3/14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F125A-2647-4823-B781-FFE31CC3A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6652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7C65C8-1FFF-4A59-882F-011E26BBE136}" type="datetimeFigureOut">
              <a:rPr lang="en-US" smtClean="0"/>
              <a:t>7/3/14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F125A-2647-4823-B781-FFE31CC3A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1023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7C65C8-1FFF-4A59-882F-011E26BBE136}" type="datetimeFigureOut">
              <a:rPr lang="en-US" smtClean="0"/>
              <a:t>7/3/14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AF125A-2647-4823-B781-FFE31CC3A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838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.png"/><Relationship Id="rId1" Type="http://schemas.microsoft.com/office/2007/relationships/media" Target="../media/media1.wmv"/><Relationship Id="rId2" Type="http://schemas.openxmlformats.org/officeDocument/2006/relationships/video" Target="../media/media1.wm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.png"/><Relationship Id="rId1" Type="http://schemas.microsoft.com/office/2007/relationships/media" Target="../media/media2.wmv"/><Relationship Id="rId2" Type="http://schemas.openxmlformats.org/officeDocument/2006/relationships/video" Target="../media/media2.wm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Emilia's Teaching Loop Draft 2_SUBS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4406" y="-22959"/>
            <a:ext cx="9168406" cy="6876909"/>
          </a:xfrm>
        </p:spPr>
      </p:pic>
    </p:spTree>
    <p:extLst>
      <p:ext uri="{BB962C8B-B14F-4D97-AF65-F5344CB8AC3E}">
        <p14:creationId xmlns:p14="http://schemas.microsoft.com/office/powerpoint/2010/main" val="31509187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lanning for Instruction-Draft 2_SUBS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603"/>
          </a:xfrm>
        </p:spPr>
      </p:pic>
    </p:spTree>
    <p:extLst>
      <p:ext uri="{BB962C8B-B14F-4D97-AF65-F5344CB8AC3E}">
        <p14:creationId xmlns:p14="http://schemas.microsoft.com/office/powerpoint/2010/main" val="13226581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Macintosh PowerPoint</Application>
  <PresentationFormat>On-screen Show (4:3)</PresentationFormat>
  <Paragraphs>0</Paragraphs>
  <Slides>2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Office Theme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Optional Slides:</dc:title>
  <dc:creator>K. Ainslie</dc:creator>
  <cp:lastModifiedBy>Prakarn</cp:lastModifiedBy>
  <cp:revision>4</cp:revision>
  <dcterms:created xsi:type="dcterms:W3CDTF">2014-06-10T01:22:12Z</dcterms:created>
  <dcterms:modified xsi:type="dcterms:W3CDTF">2014-07-03T18:31:43Z</dcterms:modified>
</cp:coreProperties>
</file>